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39" r:id="rId3"/>
  </p:sldMasterIdLst>
  <p:notesMasterIdLst>
    <p:notesMasterId r:id="rId32"/>
  </p:notesMasterIdLst>
  <p:sldIdLst>
    <p:sldId id="299" r:id="rId4"/>
    <p:sldId id="322" r:id="rId5"/>
    <p:sldId id="288" r:id="rId6"/>
    <p:sldId id="343" r:id="rId7"/>
    <p:sldId id="335" r:id="rId8"/>
    <p:sldId id="326" r:id="rId9"/>
    <p:sldId id="323" r:id="rId10"/>
    <p:sldId id="330" r:id="rId11"/>
    <p:sldId id="267" r:id="rId12"/>
    <p:sldId id="327" r:id="rId13"/>
    <p:sldId id="336" r:id="rId14"/>
    <p:sldId id="324" r:id="rId15"/>
    <p:sldId id="328" r:id="rId16"/>
    <p:sldId id="329" r:id="rId17"/>
    <p:sldId id="331" r:id="rId18"/>
    <p:sldId id="334" r:id="rId19"/>
    <p:sldId id="333" r:id="rId20"/>
    <p:sldId id="332" r:id="rId21"/>
    <p:sldId id="317" r:id="rId22"/>
    <p:sldId id="337" r:id="rId23"/>
    <p:sldId id="320" r:id="rId24"/>
    <p:sldId id="338" r:id="rId25"/>
    <p:sldId id="318" r:id="rId26"/>
    <p:sldId id="341" r:id="rId27"/>
    <p:sldId id="321" r:id="rId28"/>
    <p:sldId id="339" r:id="rId29"/>
    <p:sldId id="340" r:id="rId30"/>
    <p:sldId id="305" r:id="rId31"/>
  </p:sldIdLst>
  <p:sldSz cx="9144000" cy="6858000" type="screen4x3"/>
  <p:notesSz cx="6858000" cy="99456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7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uk-UA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4B907DDE-DB0B-4D26-8305-33DF73A6DBE9}" type="datetime1">
              <a:rPr lang="uk-UA"/>
              <a:pPr lvl="0"/>
              <a:t>11.09.2025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2"/>
            <a:ext cx="4972050" cy="372904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724403"/>
            <a:ext cx="5486400" cy="44751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447215"/>
            <a:ext cx="2971800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uk-UA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9447215"/>
            <a:ext cx="2971800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9580E6CC-95E1-4350-AFF6-3E3FA14ED9F5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378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9447215"/>
            <a:ext cx="2971800" cy="496884"/>
          </a:xfrm>
          <a:prstGeom prst="rect">
            <a:avLst/>
          </a:prstGeom>
          <a:noFill/>
          <a:ln>
            <a:noFill/>
            <a:tailEnd type="arrow"/>
          </a:ln>
        </p:spPr>
        <p:txBody>
          <a:bodyPr vert="horz" wrap="square" lIns="91440" tIns="45720" rIns="91440" bIns="45720" anchor="b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3951DA-6610-42D2-B5C1-F9FAE2601BCD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uk-UA" sz="12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72" y="4267203"/>
            <a:ext cx="9140827" cy="2590796"/>
            <a:chOff x="3172" y="4267203"/>
            <a:chExt cx="9140827" cy="2590796"/>
          </a:xfrm>
        </p:grpSpPr>
        <p:sp>
          <p:nvSpPr>
            <p:cNvPr id="3" name="Freeform 3"/>
            <p:cNvSpPr/>
            <p:nvPr/>
          </p:nvSpPr>
          <p:spPr>
            <a:xfrm>
              <a:off x="3172" y="4267203"/>
              <a:ext cx="9140827" cy="2590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4316"/>
                <a:gd name="f8" fmla="+- 0 0 -90"/>
                <a:gd name="f9" fmla="*/ f3 1 5740"/>
                <a:gd name="f10" fmla="*/ f4 1 431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4316"/>
                <a:gd name="f20" fmla="+- f17 0 f1"/>
                <a:gd name="f21" fmla="*/ 5740 1 f18"/>
                <a:gd name="f22" fmla="*/ 4316 1 f19"/>
                <a:gd name="f23" fmla="*/ 0 1 f18"/>
                <a:gd name="f24" fmla="*/ 0 1 f19"/>
                <a:gd name="f25" fmla="*/ f12 1 f18"/>
                <a:gd name="f26" fmla="*/ f13 1 f19"/>
                <a:gd name="f27" fmla="*/ f23 f9 1"/>
                <a:gd name="f28" fmla="*/ f25 f9 1"/>
                <a:gd name="f29" fmla="*/ f26 f10 1"/>
                <a:gd name="f30" fmla="*/ f24 f10 1"/>
                <a:gd name="f31" fmla="*/ f21 f9 1"/>
                <a:gd name="f32" fmla="*/ f22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1" y="f32"/>
                </a:cxn>
                <a:cxn ang="f20">
                  <a:pos x="f27" y="f32"/>
                </a:cxn>
                <a:cxn ang="f20">
                  <a:pos x="f27" y="f30"/>
                </a:cxn>
                <a:cxn ang="f20">
                  <a:pos x="f31" y="f30"/>
                </a:cxn>
                <a:cxn ang="f20">
                  <a:pos x="f31" y="f32"/>
                </a:cxn>
                <a:cxn ang="f20">
                  <a:pos x="f31" y="f32"/>
                </a:cxn>
              </a:cxnLst>
              <a:rect l="f27" t="f30" r="f28" b="f29"/>
              <a:pathLst>
                <a:path w="5740" h="4316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/>
            </a:gradFill>
            <a:ln>
              <a:noFill/>
              <a:prstDash val="solid"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5600699" y="5897559"/>
              <a:ext cx="1257300" cy="827083"/>
              <a:chOff x="5600699" y="5897559"/>
              <a:chExt cx="1257300" cy="827083"/>
            </a:xfrm>
          </p:grpSpPr>
          <p:sp>
            <p:nvSpPr>
              <p:cNvPr id="5" name="Oval 5"/>
              <p:cNvSpPr/>
              <p:nvPr/>
            </p:nvSpPr>
            <p:spPr>
              <a:xfrm>
                <a:off x="5853110" y="6048371"/>
                <a:ext cx="844548" cy="519114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" name="Oval 6"/>
              <p:cNvSpPr/>
              <p:nvPr/>
            </p:nvSpPr>
            <p:spPr>
              <a:xfrm>
                <a:off x="5916616" y="6096003"/>
                <a:ext cx="717547" cy="436561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Oval 7"/>
              <p:cNvSpPr/>
              <p:nvPr/>
            </p:nvSpPr>
            <p:spPr>
              <a:xfrm>
                <a:off x="6005514" y="6146797"/>
                <a:ext cx="546097" cy="32861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Oval 8"/>
              <p:cNvSpPr/>
              <p:nvPr/>
            </p:nvSpPr>
            <p:spPr>
              <a:xfrm>
                <a:off x="6069009" y="6184901"/>
                <a:ext cx="415923" cy="252410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Oval 9"/>
              <p:cNvSpPr/>
              <p:nvPr/>
            </p:nvSpPr>
            <p:spPr>
              <a:xfrm>
                <a:off x="6122986" y="6226177"/>
                <a:ext cx="304796" cy="169858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5676896" y="5897559"/>
                <a:ext cx="608011" cy="2555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2"/>
                  <a:gd name="f7" fmla="val 161"/>
                  <a:gd name="f8" fmla="val 376"/>
                  <a:gd name="f9" fmla="val 12"/>
                  <a:gd name="f10" fmla="val 257"/>
                  <a:gd name="f11" fmla="val 24"/>
                  <a:gd name="f12" fmla="val 149"/>
                  <a:gd name="f13" fmla="val 54"/>
                  <a:gd name="f14" fmla="val 101"/>
                  <a:gd name="f15" fmla="val 77"/>
                  <a:gd name="f16" fmla="val 59"/>
                  <a:gd name="f17" fmla="val 131"/>
                  <a:gd name="f18" fmla="val 137"/>
                  <a:gd name="f19" fmla="val 29"/>
                  <a:gd name="f20" fmla="val 107"/>
                  <a:gd name="f21" fmla="val 65"/>
                  <a:gd name="f22" fmla="val 83"/>
                  <a:gd name="f23" fmla="val 155"/>
                  <a:gd name="f24" fmla="val 36"/>
                  <a:gd name="f25" fmla="+- 0 0 -90"/>
                  <a:gd name="f26" fmla="*/ f3 1 382"/>
                  <a:gd name="f27" fmla="*/ f4 1 161"/>
                  <a:gd name="f28" fmla="val f5"/>
                  <a:gd name="f29" fmla="val f6"/>
                  <a:gd name="f30" fmla="val f7"/>
                  <a:gd name="f31" fmla="*/ f25 f0 1"/>
                  <a:gd name="f32" fmla="+- f30 0 f28"/>
                  <a:gd name="f33" fmla="+- f29 0 f28"/>
                  <a:gd name="f34" fmla="*/ f31 1 f2"/>
                  <a:gd name="f35" fmla="*/ f33 1 382"/>
                  <a:gd name="f36" fmla="*/ f32 1 161"/>
                  <a:gd name="f37" fmla="+- f34 0 f1"/>
                  <a:gd name="f38" fmla="*/ 376 1 f35"/>
                  <a:gd name="f39" fmla="*/ 12 1 f36"/>
                  <a:gd name="f40" fmla="*/ 257 1 f35"/>
                  <a:gd name="f41" fmla="*/ 24 1 f36"/>
                  <a:gd name="f42" fmla="*/ 149 1 f35"/>
                  <a:gd name="f43" fmla="*/ 54 1 f36"/>
                  <a:gd name="f44" fmla="*/ 101 1 f35"/>
                  <a:gd name="f45" fmla="*/ 77 1 f36"/>
                  <a:gd name="f46" fmla="*/ 59 1 f35"/>
                  <a:gd name="f47" fmla="*/ 101 1 f36"/>
                  <a:gd name="f48" fmla="*/ 24 1 f35"/>
                  <a:gd name="f49" fmla="*/ 131 1 f36"/>
                  <a:gd name="f50" fmla="*/ 0 1 f35"/>
                  <a:gd name="f51" fmla="*/ 161 1 f36"/>
                  <a:gd name="f52" fmla="*/ 137 1 f36"/>
                  <a:gd name="f53" fmla="*/ 29 1 f35"/>
                  <a:gd name="f54" fmla="*/ 107 1 f36"/>
                  <a:gd name="f55" fmla="*/ 65 1 f35"/>
                  <a:gd name="f56" fmla="*/ 83 1 f36"/>
                  <a:gd name="f57" fmla="*/ 155 1 f35"/>
                  <a:gd name="f58" fmla="*/ 36 1 f36"/>
                  <a:gd name="f59" fmla="*/ 0 1 f36"/>
                  <a:gd name="f60" fmla="*/ 382 1 f35"/>
                  <a:gd name="f61" fmla="*/ f29 1 f35"/>
                  <a:gd name="f62" fmla="*/ f30 1 f36"/>
                  <a:gd name="f63" fmla="*/ f50 f26 1"/>
                  <a:gd name="f64" fmla="*/ f61 f26 1"/>
                  <a:gd name="f65" fmla="*/ f62 f27 1"/>
                  <a:gd name="f66" fmla="*/ f59 f27 1"/>
                  <a:gd name="f67" fmla="*/ f38 f26 1"/>
                  <a:gd name="f68" fmla="*/ f39 f27 1"/>
                  <a:gd name="f69" fmla="*/ f40 f26 1"/>
                  <a:gd name="f70" fmla="*/ f41 f27 1"/>
                  <a:gd name="f71" fmla="*/ f42 f26 1"/>
                  <a:gd name="f72" fmla="*/ f43 f27 1"/>
                  <a:gd name="f73" fmla="*/ f44 f26 1"/>
                  <a:gd name="f74" fmla="*/ f45 f27 1"/>
                  <a:gd name="f75" fmla="*/ f46 f26 1"/>
                  <a:gd name="f76" fmla="*/ f47 f27 1"/>
                  <a:gd name="f77" fmla="*/ f48 f26 1"/>
                  <a:gd name="f78" fmla="*/ f49 f27 1"/>
                  <a:gd name="f79" fmla="*/ f51 f27 1"/>
                  <a:gd name="f80" fmla="*/ f52 f27 1"/>
                  <a:gd name="f81" fmla="*/ f53 f26 1"/>
                  <a:gd name="f82" fmla="*/ f54 f27 1"/>
                  <a:gd name="f83" fmla="*/ f55 f26 1"/>
                  <a:gd name="f84" fmla="*/ f56 f27 1"/>
                  <a:gd name="f85" fmla="*/ f57 f26 1"/>
                  <a:gd name="f86" fmla="*/ f58 f27 1"/>
                  <a:gd name="f87" fmla="*/ f6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67" y="f68"/>
                  </a:cxn>
                  <a:cxn ang="f37">
                    <a:pos x="f69" y="f70"/>
                  </a:cxn>
                  <a:cxn ang="f37">
                    <a:pos x="f71" y="f72"/>
                  </a:cxn>
                  <a:cxn ang="f37">
                    <a:pos x="f73" y="f74"/>
                  </a:cxn>
                  <a:cxn ang="f37">
                    <a:pos x="f75" y="f76"/>
                  </a:cxn>
                  <a:cxn ang="f37">
                    <a:pos x="f77" y="f78"/>
                  </a:cxn>
                  <a:cxn ang="f37">
                    <a:pos x="f63" y="f79"/>
                  </a:cxn>
                  <a:cxn ang="f37">
                    <a:pos x="f63" y="f80"/>
                  </a:cxn>
                  <a:cxn ang="f37">
                    <a:pos x="f81" y="f82"/>
                  </a:cxn>
                  <a:cxn ang="f37">
                    <a:pos x="f83" y="f84"/>
                  </a:cxn>
                  <a:cxn ang="f37">
                    <a:pos x="f85" y="f86"/>
                  </a:cxn>
                  <a:cxn ang="f37">
                    <a:pos x="f69" y="f68"/>
                  </a:cxn>
                  <a:cxn ang="f37">
                    <a:pos x="f67" y="f66"/>
                  </a:cxn>
                  <a:cxn ang="f37">
                    <a:pos x="f67" y="f66"/>
                  </a:cxn>
                  <a:cxn ang="f37">
                    <a:pos x="f87" y="f66"/>
                  </a:cxn>
                  <a:cxn ang="f37">
                    <a:pos x="f87" y="f68"/>
                  </a:cxn>
                  <a:cxn ang="f37">
                    <a:pos x="f67" y="f68"/>
                  </a:cxn>
                  <a:cxn ang="f37">
                    <a:pos x="f67" y="f68"/>
                  </a:cxn>
                  <a:cxn ang="f37">
                    <a:pos x="f67" y="f68"/>
                  </a:cxn>
                </a:cxnLst>
                <a:rect l="f63" t="f66" r="f64" b="f65"/>
                <a:pathLst>
                  <a:path w="382" h="16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4"/>
                    </a:lnTo>
                    <a:lnTo>
                      <a:pt x="f11" y="f17"/>
                    </a:lnTo>
                    <a:lnTo>
                      <a:pt x="f5" y="f7"/>
                    </a:lnTo>
                    <a:lnTo>
                      <a:pt x="f5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10" y="f9"/>
                    </a:lnTo>
                    <a:lnTo>
                      <a:pt x="f8" y="f5"/>
                    </a:lnTo>
                    <a:lnTo>
                      <a:pt x="f8" y="f5"/>
                    </a:lnTo>
                    <a:lnTo>
                      <a:pt x="f6" y="f5"/>
                    </a:lnTo>
                    <a:lnTo>
                      <a:pt x="f6" y="f9"/>
                    </a:lnTo>
                    <a:lnTo>
                      <a:pt x="f8" y="f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867403" y="6619871"/>
                <a:ext cx="704846" cy="1047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43"/>
                  <a:gd name="f7" fmla="val 66"/>
                  <a:gd name="f8" fmla="val 257"/>
                  <a:gd name="f9" fmla="val 54"/>
                  <a:gd name="f10" fmla="val 353"/>
                  <a:gd name="f11" fmla="val 48"/>
                  <a:gd name="f12" fmla="val 24"/>
                  <a:gd name="f13" fmla="val 36"/>
                  <a:gd name="f14" fmla="val 60"/>
                  <a:gd name="f15" fmla="val 186"/>
                  <a:gd name="f16" fmla="val 120"/>
                  <a:gd name="f17" fmla="val 12"/>
                  <a:gd name="f18" fmla="+- 0 0 -90"/>
                  <a:gd name="f19" fmla="*/ f3 1 443"/>
                  <a:gd name="f20" fmla="*/ f4 1 6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443"/>
                  <a:gd name="f29" fmla="*/ f25 1 66"/>
                  <a:gd name="f30" fmla="+- f27 0 f1"/>
                  <a:gd name="f31" fmla="*/ 257 1 f28"/>
                  <a:gd name="f32" fmla="*/ 54 1 f29"/>
                  <a:gd name="f33" fmla="*/ 353 1 f28"/>
                  <a:gd name="f34" fmla="*/ 48 1 f29"/>
                  <a:gd name="f35" fmla="*/ 443 1 f28"/>
                  <a:gd name="f36" fmla="*/ 24 1 f29"/>
                  <a:gd name="f37" fmla="*/ 36 1 f29"/>
                  <a:gd name="f38" fmla="*/ 60 1 f29"/>
                  <a:gd name="f39" fmla="*/ 66 1 f29"/>
                  <a:gd name="f40" fmla="*/ 186 1 f28"/>
                  <a:gd name="f41" fmla="*/ 120 1 f28"/>
                  <a:gd name="f42" fmla="*/ 60 1 f28"/>
                  <a:gd name="f43" fmla="*/ 0 1 f28"/>
                  <a:gd name="f44" fmla="*/ 12 1 f29"/>
                  <a:gd name="f45" fmla="*/ 0 1 f29"/>
                  <a:gd name="f46" fmla="*/ 54 1 f28"/>
                  <a:gd name="f47" fmla="*/ f22 1 f28"/>
                  <a:gd name="f48" fmla="*/ f23 1 f29"/>
                  <a:gd name="f49" fmla="*/ f43 f19 1"/>
                  <a:gd name="f50" fmla="*/ f47 f19 1"/>
                  <a:gd name="f51" fmla="*/ f48 f20 1"/>
                  <a:gd name="f52" fmla="*/ f45 f20 1"/>
                  <a:gd name="f53" fmla="*/ f31 f19 1"/>
                  <a:gd name="f54" fmla="*/ f32 f20 1"/>
                  <a:gd name="f55" fmla="*/ f33 f19 1"/>
                  <a:gd name="f56" fmla="*/ f34 f20 1"/>
                  <a:gd name="f57" fmla="*/ f35 f19 1"/>
                  <a:gd name="f58" fmla="*/ f36 f20 1"/>
                  <a:gd name="f59" fmla="*/ f37 f20 1"/>
                  <a:gd name="f60" fmla="*/ f38 f20 1"/>
                  <a:gd name="f61" fmla="*/ f39 f20 1"/>
                  <a:gd name="f62" fmla="*/ f40 f19 1"/>
                  <a:gd name="f63" fmla="*/ f41 f19 1"/>
                  <a:gd name="f64" fmla="*/ f42 f19 1"/>
                  <a:gd name="f65" fmla="*/ f44 f20 1"/>
                  <a:gd name="f66" fmla="*/ f46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7" y="f58"/>
                  </a:cxn>
                  <a:cxn ang="f30">
                    <a:pos x="f57" y="f59"/>
                  </a:cxn>
                  <a:cxn ang="f30">
                    <a:pos x="f55" y="f60"/>
                  </a:cxn>
                  <a:cxn ang="f30">
                    <a:pos x="f53" y="f61"/>
                  </a:cxn>
                  <a:cxn ang="f30">
                    <a:pos x="f62" y="f60"/>
                  </a:cxn>
                  <a:cxn ang="f30">
                    <a:pos x="f63" y="f56"/>
                  </a:cxn>
                  <a:cxn ang="f30">
                    <a:pos x="f64" y="f59"/>
                  </a:cxn>
                  <a:cxn ang="f30">
                    <a:pos x="f49" y="f65"/>
                  </a:cxn>
                  <a:cxn ang="f30">
                    <a:pos x="f49" y="f52"/>
                  </a:cxn>
                  <a:cxn ang="f30">
                    <a:pos x="f66" y="f58"/>
                  </a:cxn>
                  <a:cxn ang="f30">
                    <a:pos x="f63" y="f59"/>
                  </a:cxn>
                  <a:cxn ang="f30">
                    <a:pos x="f62" y="f56"/>
                  </a:cxn>
                  <a:cxn ang="f30">
                    <a:pos x="f53" y="f54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443" h="66">
                    <a:moveTo>
                      <a:pt x="f8" y="f9"/>
                    </a:moveTo>
                    <a:lnTo>
                      <a:pt x="f10" y="f11"/>
                    </a:lnTo>
                    <a:lnTo>
                      <a:pt x="f6" y="f12"/>
                    </a:lnTo>
                    <a:lnTo>
                      <a:pt x="f6" y="f13"/>
                    </a:lnTo>
                    <a:lnTo>
                      <a:pt x="f10" y="f14"/>
                    </a:lnTo>
                    <a:lnTo>
                      <a:pt x="f8" y="f7"/>
                    </a:lnTo>
                    <a:lnTo>
                      <a:pt x="f15" y="f14"/>
                    </a:lnTo>
                    <a:lnTo>
                      <a:pt x="f16" y="f11"/>
                    </a:lnTo>
                    <a:lnTo>
                      <a:pt x="f14" y="f13"/>
                    </a:lnTo>
                    <a:lnTo>
                      <a:pt x="f5" y="f17"/>
                    </a:lnTo>
                    <a:lnTo>
                      <a:pt x="f5" y="f5"/>
                    </a:lnTo>
                    <a:lnTo>
                      <a:pt x="f9" y="f12"/>
                    </a:lnTo>
                    <a:lnTo>
                      <a:pt x="f16" y="f13"/>
                    </a:lnTo>
                    <a:lnTo>
                      <a:pt x="f15" y="f1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89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600699" y="6200775"/>
                <a:ext cx="141283" cy="3429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"/>
                  <a:gd name="f7" fmla="val 216"/>
                  <a:gd name="f8" fmla="val 12"/>
                  <a:gd name="f9" fmla="val 66"/>
                  <a:gd name="f10" fmla="val 18"/>
                  <a:gd name="f11" fmla="val 108"/>
                  <a:gd name="f12" fmla="val 36"/>
                  <a:gd name="f13" fmla="val 144"/>
                  <a:gd name="f14" fmla="val 60"/>
                  <a:gd name="f15" fmla="val 72"/>
                  <a:gd name="f16" fmla="val 42"/>
                  <a:gd name="f17" fmla="val 6"/>
                  <a:gd name="f18" fmla="val 30"/>
                  <a:gd name="f19" fmla="+- 0 0 -90"/>
                  <a:gd name="f20" fmla="*/ f3 1 89"/>
                  <a:gd name="f21" fmla="*/ f4 1 21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89"/>
                  <a:gd name="f30" fmla="*/ f26 1 216"/>
                  <a:gd name="f31" fmla="+- f28 0 f1"/>
                  <a:gd name="f32" fmla="*/ 12 1 f29"/>
                  <a:gd name="f33" fmla="*/ 66 1 f30"/>
                  <a:gd name="f34" fmla="*/ 18 1 f29"/>
                  <a:gd name="f35" fmla="*/ 108 1 f30"/>
                  <a:gd name="f36" fmla="*/ 36 1 f29"/>
                  <a:gd name="f37" fmla="*/ 144 1 f30"/>
                  <a:gd name="f38" fmla="*/ 60 1 f29"/>
                  <a:gd name="f39" fmla="*/ 180 1 f30"/>
                  <a:gd name="f40" fmla="*/ 89 1 f29"/>
                  <a:gd name="f41" fmla="*/ 216 1 f30"/>
                  <a:gd name="f42" fmla="*/ 72 1 f29"/>
                  <a:gd name="f43" fmla="*/ 42 1 f29"/>
                  <a:gd name="f44" fmla="*/ 6 1 f29"/>
                  <a:gd name="f45" fmla="*/ 0 1 f29"/>
                  <a:gd name="f46" fmla="*/ 30 1 f30"/>
                  <a:gd name="f47" fmla="*/ 0 1 f30"/>
                  <a:gd name="f48" fmla="*/ 30 1 f29"/>
                  <a:gd name="f49" fmla="*/ f23 1 f29"/>
                  <a:gd name="f50" fmla="*/ f24 1 f30"/>
                  <a:gd name="f51" fmla="*/ f45 f20 1"/>
                  <a:gd name="f52" fmla="*/ f49 f20 1"/>
                  <a:gd name="f53" fmla="*/ f50 f21 1"/>
                  <a:gd name="f54" fmla="*/ f47 f21 1"/>
                  <a:gd name="f55" fmla="*/ f32 f20 1"/>
                  <a:gd name="f56" fmla="*/ f33 f21 1"/>
                  <a:gd name="f57" fmla="*/ f34 f20 1"/>
                  <a:gd name="f58" fmla="*/ f35 f21 1"/>
                  <a:gd name="f59" fmla="*/ f36 f20 1"/>
                  <a:gd name="f60" fmla="*/ f37 f21 1"/>
                  <a:gd name="f61" fmla="*/ f38 f20 1"/>
                  <a:gd name="f62" fmla="*/ f39 f21 1"/>
                  <a:gd name="f63" fmla="*/ f40 f20 1"/>
                  <a:gd name="f64" fmla="*/ f41 f21 1"/>
                  <a:gd name="f65" fmla="*/ f42 f20 1"/>
                  <a:gd name="f66" fmla="*/ f43 f20 1"/>
                  <a:gd name="f67" fmla="*/ f44 f20 1"/>
                  <a:gd name="f68" fmla="*/ f46 f21 1"/>
                  <a:gd name="f69" fmla="*/ f4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5" y="f56"/>
                  </a:cxn>
                  <a:cxn ang="f31">
                    <a:pos x="f57" y="f58"/>
                  </a:cxn>
                  <a:cxn ang="f31">
                    <a:pos x="f59" y="f60"/>
                  </a:cxn>
                  <a:cxn ang="f31">
                    <a:pos x="f61" y="f62"/>
                  </a:cxn>
                  <a:cxn ang="f31">
                    <a:pos x="f63" y="f64"/>
                  </a:cxn>
                  <a:cxn ang="f31">
                    <a:pos x="f65" y="f64"/>
                  </a:cxn>
                  <a:cxn ang="f31">
                    <a:pos x="f66" y="f62"/>
                  </a:cxn>
                  <a:cxn ang="f31">
                    <a:pos x="f57" y="f60"/>
                  </a:cxn>
                  <a:cxn ang="f31">
                    <a:pos x="f67" y="f58"/>
                  </a:cxn>
                  <a:cxn ang="f31">
                    <a:pos x="f51" y="f56"/>
                  </a:cxn>
                  <a:cxn ang="f31">
                    <a:pos x="f51" y="f68"/>
                  </a:cxn>
                  <a:cxn ang="f31">
                    <a:pos x="f55" y="f54"/>
                  </a:cxn>
                  <a:cxn ang="f31">
                    <a:pos x="f69" y="f54"/>
                  </a:cxn>
                  <a:cxn ang="f31">
                    <a:pos x="f57" y="f68"/>
                  </a:cxn>
                  <a:cxn ang="f31">
                    <a:pos x="f55" y="f56"/>
                  </a:cxn>
                  <a:cxn ang="f31">
                    <a:pos x="f55" y="f56"/>
                  </a:cxn>
                </a:cxnLst>
                <a:rect l="f51" t="f54" r="f52" b="f53"/>
                <a:pathLst>
                  <a:path w="89" h="21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2"/>
                    </a:lnTo>
                    <a:lnTo>
                      <a:pt x="f6" y="f7"/>
                    </a:lnTo>
                    <a:lnTo>
                      <a:pt x="f15" y="f7"/>
                    </a:lnTo>
                    <a:lnTo>
                      <a:pt x="f16" y="f2"/>
                    </a:lnTo>
                    <a:lnTo>
                      <a:pt x="f10" y="f13"/>
                    </a:lnTo>
                    <a:lnTo>
                      <a:pt x="f17" y="f11"/>
                    </a:lnTo>
                    <a:lnTo>
                      <a:pt x="f5" y="f9"/>
                    </a:lnTo>
                    <a:lnTo>
                      <a:pt x="f5" y="f18"/>
                    </a:lnTo>
                    <a:lnTo>
                      <a:pt x="f8" y="f5"/>
                    </a:lnTo>
                    <a:lnTo>
                      <a:pt x="f18" y="f5"/>
                    </a:lnTo>
                    <a:lnTo>
                      <a:pt x="f10" y="f18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667378" y="5945191"/>
                <a:ext cx="1190621" cy="7318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47"/>
                  <a:gd name="f7" fmla="val 461"/>
                  <a:gd name="f8" fmla="val 382"/>
                  <a:gd name="f9" fmla="val 443"/>
                  <a:gd name="f10" fmla="val 311"/>
                  <a:gd name="f11" fmla="val 437"/>
                  <a:gd name="f12" fmla="val 245"/>
                  <a:gd name="f13" fmla="val 425"/>
                  <a:gd name="f14" fmla="val 185"/>
                  <a:gd name="f15" fmla="val 407"/>
                  <a:gd name="f16" fmla="val 131"/>
                  <a:gd name="f17" fmla="val 383"/>
                  <a:gd name="f18" fmla="val 83"/>
                  <a:gd name="f19" fmla="val 347"/>
                  <a:gd name="f20" fmla="val 53"/>
                  <a:gd name="f21" fmla="val 30"/>
                  <a:gd name="f22" fmla="val 269"/>
                  <a:gd name="f23" fmla="val 24"/>
                  <a:gd name="f24" fmla="val 227"/>
                  <a:gd name="f25" fmla="val 143"/>
                  <a:gd name="f26" fmla="val 107"/>
                  <a:gd name="f27" fmla="val 77"/>
                  <a:gd name="f28" fmla="val 47"/>
                  <a:gd name="f29" fmla="val 18"/>
                  <a:gd name="f30" fmla="val 12"/>
                  <a:gd name="f31" fmla="val 478"/>
                  <a:gd name="f32" fmla="val 562"/>
                  <a:gd name="f33" fmla="val 41"/>
                  <a:gd name="f34" fmla="val 36"/>
                  <a:gd name="f35" fmla="val 6"/>
                  <a:gd name="f36" fmla="val 305"/>
                  <a:gd name="f37" fmla="val 233"/>
                  <a:gd name="f38" fmla="val 167"/>
                  <a:gd name="f39" fmla="val 113"/>
                  <a:gd name="f40" fmla="val 65"/>
                  <a:gd name="f41" fmla="val 101"/>
                  <a:gd name="f42" fmla="val 137"/>
                  <a:gd name="f43" fmla="val 179"/>
                  <a:gd name="f44" fmla="val 275"/>
                  <a:gd name="f45" fmla="val 317"/>
                  <a:gd name="f46" fmla="val 359"/>
                  <a:gd name="f47" fmla="val 395"/>
                  <a:gd name="f48" fmla="val 419"/>
                  <a:gd name="f49" fmla="val 455"/>
                  <a:gd name="f50" fmla="val 448"/>
                  <a:gd name="f51" fmla="val 508"/>
                  <a:gd name="f52" fmla="val 449"/>
                  <a:gd name="f53" fmla="val 609"/>
                  <a:gd name="f54" fmla="val 413"/>
                  <a:gd name="f55" fmla="val 657"/>
                  <a:gd name="f56" fmla="val 389"/>
                  <a:gd name="f57" fmla="val 693"/>
                  <a:gd name="f58" fmla="val 723"/>
                  <a:gd name="f59" fmla="val 329"/>
                  <a:gd name="f60" fmla="val 293"/>
                  <a:gd name="f61" fmla="val 741"/>
                  <a:gd name="f62" fmla="val 287"/>
                  <a:gd name="f63" fmla="val 729"/>
                  <a:gd name="f64" fmla="val 281"/>
                  <a:gd name="f65" fmla="val 711"/>
                  <a:gd name="f66" fmla="val 681"/>
                  <a:gd name="f67" fmla="val 645"/>
                  <a:gd name="f68" fmla="val 377"/>
                  <a:gd name="f69" fmla="val 604"/>
                  <a:gd name="f70" fmla="val 401"/>
                  <a:gd name="f71" fmla="val 502"/>
                  <a:gd name="f72" fmla="val 431"/>
                  <a:gd name="f73" fmla="val 442"/>
                  <a:gd name="f74" fmla="+- 0 0 -90"/>
                  <a:gd name="f75" fmla="*/ f3 1 747"/>
                  <a:gd name="f76" fmla="*/ f4 1 461"/>
                  <a:gd name="f77" fmla="val f5"/>
                  <a:gd name="f78" fmla="val f6"/>
                  <a:gd name="f79" fmla="val f7"/>
                  <a:gd name="f80" fmla="*/ f74 f0 1"/>
                  <a:gd name="f81" fmla="+- f79 0 f77"/>
                  <a:gd name="f82" fmla="+- f78 0 f77"/>
                  <a:gd name="f83" fmla="*/ f80 1 f2"/>
                  <a:gd name="f84" fmla="*/ f82 1 747"/>
                  <a:gd name="f85" fmla="*/ f81 1 461"/>
                  <a:gd name="f86" fmla="+- f83 0 f1"/>
                  <a:gd name="f87" fmla="*/ 382 1 f84"/>
                  <a:gd name="f88" fmla="*/ 443 1 f85"/>
                  <a:gd name="f89" fmla="*/ 311 1 f84"/>
                  <a:gd name="f90" fmla="*/ 437 1 f85"/>
                  <a:gd name="f91" fmla="*/ 245 1 f84"/>
                  <a:gd name="f92" fmla="*/ 425 1 f85"/>
                  <a:gd name="f93" fmla="*/ 185 1 f84"/>
                  <a:gd name="f94" fmla="*/ 407 1 f85"/>
                  <a:gd name="f95" fmla="*/ 131 1 f84"/>
                  <a:gd name="f96" fmla="*/ 383 1 f85"/>
                  <a:gd name="f97" fmla="*/ 83 1 f84"/>
                  <a:gd name="f98" fmla="*/ 347 1 f85"/>
                  <a:gd name="f99" fmla="*/ 53 1 f84"/>
                  <a:gd name="f100" fmla="*/ 311 1 f85"/>
                  <a:gd name="f101" fmla="*/ 30 1 f84"/>
                  <a:gd name="f102" fmla="*/ 269 1 f85"/>
                  <a:gd name="f103" fmla="*/ 24 1 f84"/>
                  <a:gd name="f104" fmla="*/ 227 1 f85"/>
                  <a:gd name="f105" fmla="*/ 185 1 f85"/>
                  <a:gd name="f106" fmla="*/ 143 1 f85"/>
                  <a:gd name="f107" fmla="*/ 107 1 f85"/>
                  <a:gd name="f108" fmla="*/ 77 1 f85"/>
                  <a:gd name="f109" fmla="*/ 47 1 f85"/>
                  <a:gd name="f110" fmla="*/ 30 1 f85"/>
                  <a:gd name="f111" fmla="*/ 18 1 f85"/>
                  <a:gd name="f112" fmla="*/ 12 1 f85"/>
                  <a:gd name="f113" fmla="*/ 478 1 f84"/>
                  <a:gd name="f114" fmla="*/ 562 1 f84"/>
                  <a:gd name="f115" fmla="*/ 41 1 f85"/>
                  <a:gd name="f116" fmla="*/ 36 1 f85"/>
                  <a:gd name="f117" fmla="*/ 6 1 f85"/>
                  <a:gd name="f118" fmla="*/ 0 1 f85"/>
                  <a:gd name="f119" fmla="*/ 305 1 f84"/>
                  <a:gd name="f120" fmla="*/ 233 1 f84"/>
                  <a:gd name="f121" fmla="*/ 167 1 f84"/>
                  <a:gd name="f122" fmla="*/ 113 1 f84"/>
                  <a:gd name="f123" fmla="*/ 65 1 f85"/>
                  <a:gd name="f124" fmla="*/ 65 1 f84"/>
                  <a:gd name="f125" fmla="*/ 101 1 f85"/>
                  <a:gd name="f126" fmla="*/ 137 1 f85"/>
                  <a:gd name="f127" fmla="*/ 6 1 f84"/>
                  <a:gd name="f128" fmla="*/ 179 1 f85"/>
                  <a:gd name="f129" fmla="*/ 0 1 f84"/>
                  <a:gd name="f130" fmla="*/ 275 1 f85"/>
                  <a:gd name="f131" fmla="*/ 317 1 f85"/>
                  <a:gd name="f132" fmla="*/ 359 1 f85"/>
                  <a:gd name="f133" fmla="*/ 395 1 f85"/>
                  <a:gd name="f134" fmla="*/ 419 1 f85"/>
                  <a:gd name="f135" fmla="*/ 455 1 f85"/>
                  <a:gd name="f136" fmla="*/ 461 1 f85"/>
                  <a:gd name="f137" fmla="*/ 448 1 f84"/>
                  <a:gd name="f138" fmla="*/ 508 1 f84"/>
                  <a:gd name="f139" fmla="*/ 449 1 f85"/>
                  <a:gd name="f140" fmla="*/ 609 1 f84"/>
                  <a:gd name="f141" fmla="*/ 413 1 f85"/>
                  <a:gd name="f142" fmla="*/ 657 1 f84"/>
                  <a:gd name="f143" fmla="*/ 389 1 f85"/>
                  <a:gd name="f144" fmla="*/ 693 1 f84"/>
                  <a:gd name="f145" fmla="*/ 723 1 f84"/>
                  <a:gd name="f146" fmla="*/ 329 1 f85"/>
                  <a:gd name="f147" fmla="*/ 747 1 f84"/>
                  <a:gd name="f148" fmla="*/ 293 1 f85"/>
                  <a:gd name="f149" fmla="*/ 741 1 f84"/>
                  <a:gd name="f150" fmla="*/ 287 1 f85"/>
                  <a:gd name="f151" fmla="*/ 729 1 f84"/>
                  <a:gd name="f152" fmla="*/ 281 1 f85"/>
                  <a:gd name="f153" fmla="*/ 711 1 f84"/>
                  <a:gd name="f154" fmla="*/ 681 1 f84"/>
                  <a:gd name="f155" fmla="*/ 645 1 f84"/>
                  <a:gd name="f156" fmla="*/ 377 1 f85"/>
                  <a:gd name="f157" fmla="*/ 604 1 f84"/>
                  <a:gd name="f158" fmla="*/ 401 1 f85"/>
                  <a:gd name="f159" fmla="*/ 502 1 f84"/>
                  <a:gd name="f160" fmla="*/ 431 1 f85"/>
                  <a:gd name="f161" fmla="*/ 442 1 f84"/>
                  <a:gd name="f162" fmla="*/ f78 1 f84"/>
                  <a:gd name="f163" fmla="*/ f79 1 f85"/>
                  <a:gd name="f164" fmla="*/ f129 f75 1"/>
                  <a:gd name="f165" fmla="*/ f162 f75 1"/>
                  <a:gd name="f166" fmla="*/ f163 f76 1"/>
                  <a:gd name="f167" fmla="*/ f118 f76 1"/>
                  <a:gd name="f168" fmla="*/ f87 f75 1"/>
                  <a:gd name="f169" fmla="*/ f88 f76 1"/>
                  <a:gd name="f170" fmla="*/ f89 f75 1"/>
                  <a:gd name="f171" fmla="*/ f90 f76 1"/>
                  <a:gd name="f172" fmla="*/ f91 f75 1"/>
                  <a:gd name="f173" fmla="*/ f92 f76 1"/>
                  <a:gd name="f174" fmla="*/ f93 f75 1"/>
                  <a:gd name="f175" fmla="*/ f94 f76 1"/>
                  <a:gd name="f176" fmla="*/ f95 f75 1"/>
                  <a:gd name="f177" fmla="*/ f96 f76 1"/>
                  <a:gd name="f178" fmla="*/ f97 f75 1"/>
                  <a:gd name="f179" fmla="*/ f98 f76 1"/>
                  <a:gd name="f180" fmla="*/ f99 f75 1"/>
                  <a:gd name="f181" fmla="*/ f100 f76 1"/>
                  <a:gd name="f182" fmla="*/ f101 f75 1"/>
                  <a:gd name="f183" fmla="*/ f102 f76 1"/>
                  <a:gd name="f184" fmla="*/ f103 f75 1"/>
                  <a:gd name="f185" fmla="*/ f104 f76 1"/>
                  <a:gd name="f186" fmla="*/ f105 f76 1"/>
                  <a:gd name="f187" fmla="*/ f106 f76 1"/>
                  <a:gd name="f188" fmla="*/ f107 f76 1"/>
                  <a:gd name="f189" fmla="*/ f108 f76 1"/>
                  <a:gd name="f190" fmla="*/ f109 f76 1"/>
                  <a:gd name="f191" fmla="*/ f110 f76 1"/>
                  <a:gd name="f192" fmla="*/ f111 f76 1"/>
                  <a:gd name="f193" fmla="*/ f112 f76 1"/>
                  <a:gd name="f194" fmla="*/ f113 f75 1"/>
                  <a:gd name="f195" fmla="*/ f114 f75 1"/>
                  <a:gd name="f196" fmla="*/ f115 f76 1"/>
                  <a:gd name="f197" fmla="*/ f116 f76 1"/>
                  <a:gd name="f198" fmla="*/ f117 f76 1"/>
                  <a:gd name="f199" fmla="*/ f119 f75 1"/>
                  <a:gd name="f200" fmla="*/ f120 f75 1"/>
                  <a:gd name="f201" fmla="*/ f121 f75 1"/>
                  <a:gd name="f202" fmla="*/ f122 f75 1"/>
                  <a:gd name="f203" fmla="*/ f123 f76 1"/>
                  <a:gd name="f204" fmla="*/ f124 f75 1"/>
                  <a:gd name="f205" fmla="*/ f125 f76 1"/>
                  <a:gd name="f206" fmla="*/ f126 f76 1"/>
                  <a:gd name="f207" fmla="*/ f127 f75 1"/>
                  <a:gd name="f208" fmla="*/ f128 f76 1"/>
                  <a:gd name="f209" fmla="*/ f130 f76 1"/>
                  <a:gd name="f210" fmla="*/ f131 f76 1"/>
                  <a:gd name="f211" fmla="*/ f132 f76 1"/>
                  <a:gd name="f212" fmla="*/ f133 f76 1"/>
                  <a:gd name="f213" fmla="*/ f134 f76 1"/>
                  <a:gd name="f214" fmla="*/ f135 f76 1"/>
                  <a:gd name="f215" fmla="*/ f136 f76 1"/>
                  <a:gd name="f216" fmla="*/ f137 f75 1"/>
                  <a:gd name="f217" fmla="*/ f138 f75 1"/>
                  <a:gd name="f218" fmla="*/ f139 f76 1"/>
                  <a:gd name="f219" fmla="*/ f140 f75 1"/>
                  <a:gd name="f220" fmla="*/ f141 f76 1"/>
                  <a:gd name="f221" fmla="*/ f142 f75 1"/>
                  <a:gd name="f222" fmla="*/ f143 f76 1"/>
                  <a:gd name="f223" fmla="*/ f144 f75 1"/>
                  <a:gd name="f224" fmla="*/ f145 f75 1"/>
                  <a:gd name="f225" fmla="*/ f146 f76 1"/>
                  <a:gd name="f226" fmla="*/ f147 f75 1"/>
                  <a:gd name="f227" fmla="*/ f148 f76 1"/>
                  <a:gd name="f228" fmla="*/ f149 f75 1"/>
                  <a:gd name="f229" fmla="*/ f150 f76 1"/>
                  <a:gd name="f230" fmla="*/ f151 f75 1"/>
                  <a:gd name="f231" fmla="*/ f152 f76 1"/>
                  <a:gd name="f232" fmla="*/ f153 f75 1"/>
                  <a:gd name="f233" fmla="*/ f154 f75 1"/>
                  <a:gd name="f234" fmla="*/ f155 f75 1"/>
                  <a:gd name="f235" fmla="*/ f156 f76 1"/>
                  <a:gd name="f236" fmla="*/ f157 f75 1"/>
                  <a:gd name="f237" fmla="*/ f158 f76 1"/>
                  <a:gd name="f238" fmla="*/ f159 f75 1"/>
                  <a:gd name="f239" fmla="*/ f160 f76 1"/>
                  <a:gd name="f240" fmla="*/ f161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68" y="f169"/>
                  </a:cxn>
                  <a:cxn ang="f86">
                    <a:pos x="f170" y="f171"/>
                  </a:cxn>
                  <a:cxn ang="f86">
                    <a:pos x="f172" y="f173"/>
                  </a:cxn>
                  <a:cxn ang="f86">
                    <a:pos x="f174" y="f175"/>
                  </a:cxn>
                  <a:cxn ang="f86">
                    <a:pos x="f176" y="f177"/>
                  </a:cxn>
                  <a:cxn ang="f86">
                    <a:pos x="f178" y="f179"/>
                  </a:cxn>
                  <a:cxn ang="f86">
                    <a:pos x="f180" y="f181"/>
                  </a:cxn>
                  <a:cxn ang="f86">
                    <a:pos x="f182" y="f183"/>
                  </a:cxn>
                  <a:cxn ang="f86">
                    <a:pos x="f184" y="f185"/>
                  </a:cxn>
                  <a:cxn ang="f86">
                    <a:pos x="f182" y="f186"/>
                  </a:cxn>
                  <a:cxn ang="f86">
                    <a:pos x="f180" y="f187"/>
                  </a:cxn>
                  <a:cxn ang="f86">
                    <a:pos x="f178" y="f188"/>
                  </a:cxn>
                  <a:cxn ang="f86">
                    <a:pos x="f176" y="f189"/>
                  </a:cxn>
                  <a:cxn ang="f86">
                    <a:pos x="f174" y="f190"/>
                  </a:cxn>
                  <a:cxn ang="f86">
                    <a:pos x="f172" y="f191"/>
                  </a:cxn>
                  <a:cxn ang="f86">
                    <a:pos x="f170" y="f192"/>
                  </a:cxn>
                  <a:cxn ang="f86">
                    <a:pos x="f168" y="f193"/>
                  </a:cxn>
                  <a:cxn ang="f86">
                    <a:pos x="f194" y="f192"/>
                  </a:cxn>
                  <a:cxn ang="f86">
                    <a:pos x="f195" y="f196"/>
                  </a:cxn>
                  <a:cxn ang="f86">
                    <a:pos x="f195" y="f197"/>
                  </a:cxn>
                  <a:cxn ang="f86">
                    <a:pos x="f195" y="f191"/>
                  </a:cxn>
                  <a:cxn ang="f86">
                    <a:pos x="f194" y="f198"/>
                  </a:cxn>
                  <a:cxn ang="f86">
                    <a:pos x="f168" y="f167"/>
                  </a:cxn>
                  <a:cxn ang="f86">
                    <a:pos x="f199" y="f198"/>
                  </a:cxn>
                  <a:cxn ang="f86">
                    <a:pos x="f200" y="f192"/>
                  </a:cxn>
                  <a:cxn ang="f86">
                    <a:pos x="f201" y="f196"/>
                  </a:cxn>
                  <a:cxn ang="f86">
                    <a:pos x="f202" y="f203"/>
                  </a:cxn>
                  <a:cxn ang="f86">
                    <a:pos x="f204" y="f205"/>
                  </a:cxn>
                  <a:cxn ang="f86">
                    <a:pos x="f182" y="f206"/>
                  </a:cxn>
                  <a:cxn ang="f86">
                    <a:pos x="f207" y="f208"/>
                  </a:cxn>
                  <a:cxn ang="f86">
                    <a:pos x="f164" y="f185"/>
                  </a:cxn>
                  <a:cxn ang="f86">
                    <a:pos x="f207" y="f209"/>
                  </a:cxn>
                  <a:cxn ang="f86">
                    <a:pos x="f182" y="f210"/>
                  </a:cxn>
                  <a:cxn ang="f86">
                    <a:pos x="f204" y="f211"/>
                  </a:cxn>
                  <a:cxn ang="f86">
                    <a:pos x="f202" y="f212"/>
                  </a:cxn>
                  <a:cxn ang="f86">
                    <a:pos x="f201" y="f213"/>
                  </a:cxn>
                  <a:cxn ang="f86">
                    <a:pos x="f200" y="f169"/>
                  </a:cxn>
                  <a:cxn ang="f86">
                    <a:pos x="f199" y="f214"/>
                  </a:cxn>
                  <a:cxn ang="f86">
                    <a:pos x="f168" y="f215"/>
                  </a:cxn>
                  <a:cxn ang="f86">
                    <a:pos x="f216" y="f214"/>
                  </a:cxn>
                  <a:cxn ang="f86">
                    <a:pos x="f217" y="f218"/>
                  </a:cxn>
                  <a:cxn ang="f86">
                    <a:pos x="f219" y="f220"/>
                  </a:cxn>
                  <a:cxn ang="f86">
                    <a:pos x="f221" y="f222"/>
                  </a:cxn>
                  <a:cxn ang="f86">
                    <a:pos x="f223" y="f211"/>
                  </a:cxn>
                  <a:cxn ang="f86">
                    <a:pos x="f224" y="f225"/>
                  </a:cxn>
                  <a:cxn ang="f86">
                    <a:pos x="f226" y="f227"/>
                  </a:cxn>
                  <a:cxn ang="f86">
                    <a:pos x="f228" y="f229"/>
                  </a:cxn>
                  <a:cxn ang="f86">
                    <a:pos x="f230" y="f231"/>
                  </a:cxn>
                  <a:cxn ang="f86">
                    <a:pos x="f232" y="f210"/>
                  </a:cxn>
                  <a:cxn ang="f86">
                    <a:pos x="f233" y="f179"/>
                  </a:cxn>
                  <a:cxn ang="f86">
                    <a:pos x="f234" y="f235"/>
                  </a:cxn>
                  <a:cxn ang="f86">
                    <a:pos x="f236" y="f237"/>
                  </a:cxn>
                  <a:cxn ang="f86">
                    <a:pos x="f238" y="f239"/>
                  </a:cxn>
                  <a:cxn ang="f86">
                    <a:pos x="f240" y="f169"/>
                  </a:cxn>
                  <a:cxn ang="f86">
                    <a:pos x="f168" y="f169"/>
                  </a:cxn>
                  <a:cxn ang="f86">
                    <a:pos x="f168" y="f169"/>
                  </a:cxn>
                </a:cxnLst>
                <a:rect l="f164" t="f167" r="f165" b="f166"/>
                <a:pathLst>
                  <a:path w="747" h="46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1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1" y="f14"/>
                    </a:lnTo>
                    <a:lnTo>
                      <a:pt x="f20" y="f25"/>
                    </a:lnTo>
                    <a:lnTo>
                      <a:pt x="f18" y="f26"/>
                    </a:lnTo>
                    <a:lnTo>
                      <a:pt x="f16" y="f27"/>
                    </a:lnTo>
                    <a:lnTo>
                      <a:pt x="f14" y="f28"/>
                    </a:lnTo>
                    <a:lnTo>
                      <a:pt x="f12" y="f21"/>
                    </a:lnTo>
                    <a:lnTo>
                      <a:pt x="f10" y="f29"/>
                    </a:lnTo>
                    <a:lnTo>
                      <a:pt x="f8" y="f30"/>
                    </a:lnTo>
                    <a:lnTo>
                      <a:pt x="f31" y="f29"/>
                    </a:lnTo>
                    <a:lnTo>
                      <a:pt x="f32" y="f33"/>
                    </a:lnTo>
                    <a:lnTo>
                      <a:pt x="f32" y="f34"/>
                    </a:lnTo>
                    <a:lnTo>
                      <a:pt x="f32" y="f21"/>
                    </a:lnTo>
                    <a:lnTo>
                      <a:pt x="f31" y="f35"/>
                    </a:lnTo>
                    <a:lnTo>
                      <a:pt x="f8" y="f5"/>
                    </a:lnTo>
                    <a:lnTo>
                      <a:pt x="f36" y="f35"/>
                    </a:lnTo>
                    <a:lnTo>
                      <a:pt x="f37" y="f29"/>
                    </a:lnTo>
                    <a:lnTo>
                      <a:pt x="f38" y="f33"/>
                    </a:lnTo>
                    <a:lnTo>
                      <a:pt x="f39" y="f40"/>
                    </a:lnTo>
                    <a:lnTo>
                      <a:pt x="f40" y="f41"/>
                    </a:lnTo>
                    <a:lnTo>
                      <a:pt x="f21" y="f42"/>
                    </a:lnTo>
                    <a:lnTo>
                      <a:pt x="f35" y="f43"/>
                    </a:lnTo>
                    <a:lnTo>
                      <a:pt x="f5" y="f24"/>
                    </a:lnTo>
                    <a:lnTo>
                      <a:pt x="f35" y="f44"/>
                    </a:lnTo>
                    <a:lnTo>
                      <a:pt x="f21" y="f45"/>
                    </a:lnTo>
                    <a:lnTo>
                      <a:pt x="f40" y="f46"/>
                    </a:lnTo>
                    <a:lnTo>
                      <a:pt x="f39" y="f47"/>
                    </a:lnTo>
                    <a:lnTo>
                      <a:pt x="f38" y="f48"/>
                    </a:lnTo>
                    <a:lnTo>
                      <a:pt x="f37" y="f9"/>
                    </a:lnTo>
                    <a:lnTo>
                      <a:pt x="f36" y="f49"/>
                    </a:lnTo>
                    <a:lnTo>
                      <a:pt x="f8" y="f7"/>
                    </a:lnTo>
                    <a:lnTo>
                      <a:pt x="f50" y="f49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46"/>
                    </a:lnTo>
                    <a:lnTo>
                      <a:pt x="f58" y="f59"/>
                    </a:lnTo>
                    <a:lnTo>
                      <a:pt x="f6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45"/>
                    </a:lnTo>
                    <a:lnTo>
                      <a:pt x="f66" y="f19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6410328" y="5907088"/>
                <a:ext cx="152403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6"/>
                  <a:gd name="f7" fmla="val 30"/>
                  <a:gd name="f8" fmla="val 12"/>
                  <a:gd name="f9" fmla="val 48"/>
                  <a:gd name="f10" fmla="val 18"/>
                  <a:gd name="f11" fmla="val 24"/>
                  <a:gd name="f12" fmla="+- 0 0 -90"/>
                  <a:gd name="f13" fmla="*/ f3 1 96"/>
                  <a:gd name="f14" fmla="*/ f4 1 30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96"/>
                  <a:gd name="f23" fmla="*/ f19 1 30"/>
                  <a:gd name="f24" fmla="+- f21 0 f1"/>
                  <a:gd name="f25" fmla="*/ 0 1 f22"/>
                  <a:gd name="f26" fmla="*/ 0 1 f23"/>
                  <a:gd name="f27" fmla="*/ 12 1 f23"/>
                  <a:gd name="f28" fmla="*/ 48 1 f22"/>
                  <a:gd name="f29" fmla="*/ 18 1 f23"/>
                  <a:gd name="f30" fmla="*/ 96 1 f22"/>
                  <a:gd name="f31" fmla="*/ 30 1 f23"/>
                  <a:gd name="f32" fmla="*/ 24 1 f23"/>
                  <a:gd name="f33" fmla="*/ f16 1 f22"/>
                  <a:gd name="f34" fmla="*/ f17 1 f23"/>
                  <a:gd name="f35" fmla="*/ f25 f13 1"/>
                  <a:gd name="f36" fmla="*/ f33 f13 1"/>
                  <a:gd name="f37" fmla="*/ f34 f14 1"/>
                  <a:gd name="f38" fmla="*/ f26 f14 1"/>
                  <a:gd name="f39" fmla="*/ f27 f14 1"/>
                  <a:gd name="f40" fmla="*/ f28 f13 1"/>
                  <a:gd name="f41" fmla="*/ f29 f14 1"/>
                  <a:gd name="f42" fmla="*/ f30 f13 1"/>
                  <a:gd name="f43" fmla="*/ f31 f14 1"/>
                  <a:gd name="f44" fmla="*/ f3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5" y="f38"/>
                  </a:cxn>
                  <a:cxn ang="f24">
                    <a:pos x="f35" y="f39"/>
                  </a:cxn>
                  <a:cxn ang="f24">
                    <a:pos x="f40" y="f41"/>
                  </a:cxn>
                  <a:cxn ang="f24">
                    <a:pos x="f42" y="f43"/>
                  </a:cxn>
                  <a:cxn ang="f24">
                    <a:pos x="f42" y="f44"/>
                  </a:cxn>
                  <a:cxn ang="f24">
                    <a:pos x="f42" y="f41"/>
                  </a:cxn>
                  <a:cxn ang="f24">
                    <a:pos x="f40" y="f39"/>
                  </a:cxn>
                  <a:cxn ang="f24">
                    <a:pos x="f35" y="f38"/>
                  </a:cxn>
                  <a:cxn ang="f24">
                    <a:pos x="f35" y="f38"/>
                  </a:cxn>
                </a:cxnLst>
                <a:rect l="f35" t="f38" r="f36" b="f37"/>
                <a:pathLst>
                  <a:path w="96" h="30">
                    <a:moveTo>
                      <a:pt x="f5" y="f5"/>
                    </a:moveTo>
                    <a:lnTo>
                      <a:pt x="f5" y="f8"/>
                    </a:lnTo>
                    <a:lnTo>
                      <a:pt x="f9" y="f10"/>
                    </a:lnTo>
                    <a:lnTo>
                      <a:pt x="f6" y="f7"/>
                    </a:lnTo>
                    <a:lnTo>
                      <a:pt x="f6" y="f11"/>
                    </a:lnTo>
                    <a:lnTo>
                      <a:pt x="f6" y="f10"/>
                    </a:lnTo>
                    <a:lnTo>
                      <a:pt x="f9" y="f8"/>
                    </a:lnTo>
                    <a:lnTo>
                      <a:pt x="f5" y="f5"/>
                    </a:lnTo>
                    <a:lnTo>
                      <a:pt x="f5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Oval 15"/>
              <p:cNvSpPr/>
              <p:nvPr/>
            </p:nvSpPr>
            <p:spPr>
              <a:xfrm>
                <a:off x="6208711" y="6267453"/>
                <a:ext cx="133346" cy="8413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819396" y="5764213"/>
              <a:ext cx="2581278" cy="1084268"/>
              <a:chOff x="2819396" y="5764213"/>
              <a:chExt cx="2581278" cy="1084268"/>
            </a:xfrm>
          </p:grpSpPr>
          <p:sp>
            <p:nvSpPr>
              <p:cNvPr id="17" name="Oval 17"/>
              <p:cNvSpPr/>
              <p:nvPr/>
            </p:nvSpPr>
            <p:spPr>
              <a:xfrm>
                <a:off x="3600450" y="6245223"/>
                <a:ext cx="1012826" cy="59848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Oval 18"/>
              <p:cNvSpPr/>
              <p:nvPr/>
            </p:nvSpPr>
            <p:spPr>
              <a:xfrm>
                <a:off x="3673473" y="6283327"/>
                <a:ext cx="862014" cy="527051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Oval 19"/>
              <p:cNvSpPr/>
              <p:nvPr/>
            </p:nvSpPr>
            <p:spPr>
              <a:xfrm>
                <a:off x="3716341" y="6316666"/>
                <a:ext cx="795335" cy="47466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Oval 20"/>
              <p:cNvSpPr/>
              <p:nvPr/>
            </p:nvSpPr>
            <p:spPr>
              <a:xfrm>
                <a:off x="3759198" y="6345241"/>
                <a:ext cx="704846" cy="409578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Oval 21"/>
              <p:cNvSpPr/>
              <p:nvPr/>
            </p:nvSpPr>
            <p:spPr>
              <a:xfrm>
                <a:off x="3786192" y="6357942"/>
                <a:ext cx="655633" cy="38100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Oval 22"/>
              <p:cNvSpPr/>
              <p:nvPr/>
            </p:nvSpPr>
            <p:spPr>
              <a:xfrm>
                <a:off x="3868734" y="6391271"/>
                <a:ext cx="485775" cy="30479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Oval 23"/>
              <p:cNvSpPr/>
              <p:nvPr/>
            </p:nvSpPr>
            <p:spPr>
              <a:xfrm>
                <a:off x="3930648" y="6438903"/>
                <a:ext cx="360365" cy="21431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Oval 24"/>
              <p:cNvSpPr/>
              <p:nvPr/>
            </p:nvSpPr>
            <p:spPr>
              <a:xfrm>
                <a:off x="4035420" y="6503990"/>
                <a:ext cx="142875" cy="9525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4103690" y="6067428"/>
                <a:ext cx="712783" cy="2952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48"/>
                  <a:gd name="f7" fmla="val 186"/>
                  <a:gd name="f8" fmla="val 6"/>
                  <a:gd name="f9" fmla="val 78"/>
                  <a:gd name="f10" fmla="val 12"/>
                  <a:gd name="f11" fmla="val 150"/>
                  <a:gd name="f12" fmla="val 18"/>
                  <a:gd name="f13" fmla="val 215"/>
                  <a:gd name="f14" fmla="val 36"/>
                  <a:gd name="f15" fmla="val 275"/>
                  <a:gd name="f16" fmla="val 60"/>
                  <a:gd name="f17" fmla="val 329"/>
                  <a:gd name="f18" fmla="val 84"/>
                  <a:gd name="f19" fmla="val 377"/>
                  <a:gd name="f20" fmla="val 114"/>
                  <a:gd name="f21" fmla="val 419"/>
                  <a:gd name="f22" fmla="val 162"/>
                  <a:gd name="f23" fmla="val 413"/>
                  <a:gd name="f24" fmla="val 126"/>
                  <a:gd name="f25" fmla="val 371"/>
                  <a:gd name="f26" fmla="val 96"/>
                  <a:gd name="f27" fmla="val 323"/>
                  <a:gd name="f28" fmla="val 66"/>
                  <a:gd name="f29" fmla="val 269"/>
                  <a:gd name="f30" fmla="val 48"/>
                  <a:gd name="f31" fmla="val 144"/>
                  <a:gd name="f32" fmla="+- 0 0 -90"/>
                  <a:gd name="f33" fmla="*/ f3 1 448"/>
                  <a:gd name="f34" fmla="*/ f4 1 186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448"/>
                  <a:gd name="f43" fmla="*/ f39 1 186"/>
                  <a:gd name="f44" fmla="+- f41 0 f1"/>
                  <a:gd name="f45" fmla="*/ 6 1 f42"/>
                  <a:gd name="f46" fmla="*/ 6 1 f43"/>
                  <a:gd name="f47" fmla="*/ 78 1 f42"/>
                  <a:gd name="f48" fmla="*/ 12 1 f43"/>
                  <a:gd name="f49" fmla="*/ 150 1 f42"/>
                  <a:gd name="f50" fmla="*/ 18 1 f43"/>
                  <a:gd name="f51" fmla="*/ 215 1 f42"/>
                  <a:gd name="f52" fmla="*/ 36 1 f43"/>
                  <a:gd name="f53" fmla="*/ 275 1 f42"/>
                  <a:gd name="f54" fmla="*/ 60 1 f43"/>
                  <a:gd name="f55" fmla="*/ 329 1 f42"/>
                  <a:gd name="f56" fmla="*/ 84 1 f43"/>
                  <a:gd name="f57" fmla="*/ 377 1 f42"/>
                  <a:gd name="f58" fmla="*/ 114 1 f43"/>
                  <a:gd name="f59" fmla="*/ 419 1 f42"/>
                  <a:gd name="f60" fmla="*/ 150 1 f43"/>
                  <a:gd name="f61" fmla="*/ 448 1 f42"/>
                  <a:gd name="f62" fmla="*/ 186 1 f43"/>
                  <a:gd name="f63" fmla="*/ 162 1 f43"/>
                  <a:gd name="f64" fmla="*/ 413 1 f42"/>
                  <a:gd name="f65" fmla="*/ 126 1 f43"/>
                  <a:gd name="f66" fmla="*/ 371 1 f42"/>
                  <a:gd name="f67" fmla="*/ 96 1 f43"/>
                  <a:gd name="f68" fmla="*/ 323 1 f42"/>
                  <a:gd name="f69" fmla="*/ 66 1 f43"/>
                  <a:gd name="f70" fmla="*/ 269 1 f42"/>
                  <a:gd name="f71" fmla="*/ 48 1 f43"/>
                  <a:gd name="f72" fmla="*/ 144 1 f42"/>
                  <a:gd name="f73" fmla="*/ 0 1 f43"/>
                  <a:gd name="f74" fmla="*/ 0 1 f42"/>
                  <a:gd name="f75" fmla="*/ f36 1 f42"/>
                  <a:gd name="f76" fmla="*/ f37 1 f43"/>
                  <a:gd name="f77" fmla="*/ f74 f33 1"/>
                  <a:gd name="f78" fmla="*/ f75 f33 1"/>
                  <a:gd name="f79" fmla="*/ f76 f34 1"/>
                  <a:gd name="f80" fmla="*/ f73 f34 1"/>
                  <a:gd name="f81" fmla="*/ f45 f33 1"/>
                  <a:gd name="f82" fmla="*/ f46 f34 1"/>
                  <a:gd name="f83" fmla="*/ f47 f33 1"/>
                  <a:gd name="f84" fmla="*/ f48 f34 1"/>
                  <a:gd name="f85" fmla="*/ f49 f33 1"/>
                  <a:gd name="f86" fmla="*/ f50 f34 1"/>
                  <a:gd name="f87" fmla="*/ f51 f33 1"/>
                  <a:gd name="f88" fmla="*/ f52 f34 1"/>
                  <a:gd name="f89" fmla="*/ f53 f33 1"/>
                  <a:gd name="f90" fmla="*/ f54 f34 1"/>
                  <a:gd name="f91" fmla="*/ f55 f33 1"/>
                  <a:gd name="f92" fmla="*/ f56 f34 1"/>
                  <a:gd name="f93" fmla="*/ f57 f33 1"/>
                  <a:gd name="f94" fmla="*/ f58 f34 1"/>
                  <a:gd name="f95" fmla="*/ f59 f33 1"/>
                  <a:gd name="f96" fmla="*/ f60 f34 1"/>
                  <a:gd name="f97" fmla="*/ f61 f33 1"/>
                  <a:gd name="f98" fmla="*/ f62 f34 1"/>
                  <a:gd name="f99" fmla="*/ f63 f34 1"/>
                  <a:gd name="f100" fmla="*/ f64 f33 1"/>
                  <a:gd name="f101" fmla="*/ f65 f34 1"/>
                  <a:gd name="f102" fmla="*/ f66 f33 1"/>
                  <a:gd name="f103" fmla="*/ f67 f34 1"/>
                  <a:gd name="f104" fmla="*/ f68 f33 1"/>
                  <a:gd name="f105" fmla="*/ f69 f34 1"/>
                  <a:gd name="f106" fmla="*/ f70 f33 1"/>
                  <a:gd name="f107" fmla="*/ f71 f34 1"/>
                  <a:gd name="f108" fmla="*/ f72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81" y="f82"/>
                  </a:cxn>
                  <a:cxn ang="f44">
                    <a:pos x="f83" y="f84"/>
                  </a:cxn>
                  <a:cxn ang="f44">
                    <a:pos x="f85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92"/>
                  </a:cxn>
                  <a:cxn ang="f44">
                    <a:pos x="f93" y="f94"/>
                  </a:cxn>
                  <a:cxn ang="f44">
                    <a:pos x="f95" y="f96"/>
                  </a:cxn>
                  <a:cxn ang="f44">
                    <a:pos x="f97" y="f98"/>
                  </a:cxn>
                  <a:cxn ang="f44">
                    <a:pos x="f97" y="f99"/>
                  </a:cxn>
                  <a:cxn ang="f44">
                    <a:pos x="f100" y="f101"/>
                  </a:cxn>
                  <a:cxn ang="f44">
                    <a:pos x="f102" y="f103"/>
                  </a:cxn>
                  <a:cxn ang="f44">
                    <a:pos x="f104" y="f105"/>
                  </a:cxn>
                  <a:cxn ang="f44">
                    <a:pos x="f106" y="f107"/>
                  </a:cxn>
                  <a:cxn ang="f44">
                    <a:pos x="f108" y="f84"/>
                  </a:cxn>
                  <a:cxn ang="f44">
                    <a:pos x="f83" y="f82"/>
                  </a:cxn>
                  <a:cxn ang="f44">
                    <a:pos x="f81" y="f80"/>
                  </a:cxn>
                  <a:cxn ang="f44">
                    <a:pos x="f77" y="f80"/>
                  </a:cxn>
                  <a:cxn ang="f44">
                    <a:pos x="f77" y="f80"/>
                  </a:cxn>
                  <a:cxn ang="f44">
                    <a:pos x="f77" y="f82"/>
                  </a:cxn>
                  <a:cxn ang="f44">
                    <a:pos x="f77" y="f82"/>
                  </a:cxn>
                  <a:cxn ang="f44">
                    <a:pos x="f81" y="f82"/>
                  </a:cxn>
                  <a:cxn ang="f44">
                    <a:pos x="f81" y="f82"/>
                  </a:cxn>
                </a:cxnLst>
                <a:rect l="f77" t="f80" r="f78" b="f79"/>
                <a:pathLst>
                  <a:path w="448" h="186">
                    <a:moveTo>
                      <a:pt x="f8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11"/>
                    </a:lnTo>
                    <a:lnTo>
                      <a:pt x="f6" y="f7"/>
                    </a:lnTo>
                    <a:lnTo>
                      <a:pt x="f6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10"/>
                    </a:lnTo>
                    <a:lnTo>
                      <a:pt x="f9" y="f8"/>
                    </a:lnTo>
                    <a:lnTo>
                      <a:pt x="f8" y="f5"/>
                    </a:lnTo>
                    <a:lnTo>
                      <a:pt x="f5" y="f5"/>
                    </a:lnTo>
                    <a:lnTo>
                      <a:pt x="f5" y="f5"/>
                    </a:lnTo>
                    <a:lnTo>
                      <a:pt x="f5" y="f8"/>
                    </a:lnTo>
                    <a:lnTo>
                      <a:pt x="f5" y="f8"/>
                    </a:lnTo>
                    <a:lnTo>
                      <a:pt x="f8" y="f8"/>
                    </a:lnTo>
                    <a:lnTo>
                      <a:pt x="f8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3400425" y="6115049"/>
                <a:ext cx="1416048" cy="7334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0"/>
                  <a:gd name="f7" fmla="val 462"/>
                  <a:gd name="f8" fmla="val 23"/>
                  <a:gd name="f9" fmla="val 276"/>
                  <a:gd name="f10" fmla="val 29"/>
                  <a:gd name="f11" fmla="val 222"/>
                  <a:gd name="f12" fmla="val 59"/>
                  <a:gd name="f13" fmla="val 174"/>
                  <a:gd name="f14" fmla="val 95"/>
                  <a:gd name="f15" fmla="val 132"/>
                  <a:gd name="f16" fmla="val 149"/>
                  <a:gd name="f17" fmla="val 96"/>
                  <a:gd name="f18" fmla="val 209"/>
                  <a:gd name="f19" fmla="val 60"/>
                  <a:gd name="f20" fmla="val 281"/>
                  <a:gd name="f21" fmla="val 36"/>
                  <a:gd name="f22" fmla="val 364"/>
                  <a:gd name="f23" fmla="val 24"/>
                  <a:gd name="f24" fmla="val 448"/>
                  <a:gd name="f25" fmla="val 18"/>
                  <a:gd name="f26" fmla="val 532"/>
                  <a:gd name="f27" fmla="val 609"/>
                  <a:gd name="f28" fmla="val 681"/>
                  <a:gd name="f29" fmla="val 741"/>
                  <a:gd name="f30" fmla="val 795"/>
                  <a:gd name="f31" fmla="val 831"/>
                  <a:gd name="f32" fmla="val 861"/>
                  <a:gd name="f33" fmla="val 867"/>
                  <a:gd name="f34" fmla="val 855"/>
                  <a:gd name="f35" fmla="val 330"/>
                  <a:gd name="f36" fmla="val 378"/>
                  <a:gd name="f37" fmla="val 783"/>
                  <a:gd name="f38" fmla="val 426"/>
                  <a:gd name="f39" fmla="val 723"/>
                  <a:gd name="f40" fmla="val 765"/>
                  <a:gd name="f41" fmla="val 819"/>
                  <a:gd name="f42" fmla="val 884"/>
                  <a:gd name="f43" fmla="val 168"/>
                  <a:gd name="f44" fmla="val 813"/>
                  <a:gd name="f45" fmla="val 120"/>
                  <a:gd name="f46" fmla="val 759"/>
                  <a:gd name="f47" fmla="val 84"/>
                  <a:gd name="f48" fmla="val 693"/>
                  <a:gd name="f49" fmla="val 48"/>
                  <a:gd name="f50" fmla="val 621"/>
                  <a:gd name="f51" fmla="val 538"/>
                  <a:gd name="f52" fmla="val 6"/>
                  <a:gd name="f53" fmla="val 358"/>
                  <a:gd name="f54" fmla="val 275"/>
                  <a:gd name="f55" fmla="val 197"/>
                  <a:gd name="f56" fmla="val 131"/>
                  <a:gd name="f57" fmla="val 77"/>
                  <a:gd name="f58" fmla="val 35"/>
                  <a:gd name="f59" fmla="val 12"/>
                  <a:gd name="f60" fmla="val 71"/>
                  <a:gd name="f61" fmla="val 125"/>
                  <a:gd name="f62" fmla="val 167"/>
                  <a:gd name="f63" fmla="val 107"/>
                  <a:gd name="f64" fmla="+- 0 0 -90"/>
                  <a:gd name="f65" fmla="*/ f3 1 890"/>
                  <a:gd name="f66" fmla="*/ f4 1 462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890"/>
                  <a:gd name="f75" fmla="*/ f71 1 462"/>
                  <a:gd name="f76" fmla="+- f73 0 f1"/>
                  <a:gd name="f77" fmla="*/ 23 1 f74"/>
                  <a:gd name="f78" fmla="*/ 276 1 f75"/>
                  <a:gd name="f79" fmla="*/ 29 1 f74"/>
                  <a:gd name="f80" fmla="*/ 222 1 f75"/>
                  <a:gd name="f81" fmla="*/ 59 1 f74"/>
                  <a:gd name="f82" fmla="*/ 174 1 f75"/>
                  <a:gd name="f83" fmla="*/ 95 1 f74"/>
                  <a:gd name="f84" fmla="*/ 132 1 f75"/>
                  <a:gd name="f85" fmla="*/ 149 1 f74"/>
                  <a:gd name="f86" fmla="*/ 96 1 f75"/>
                  <a:gd name="f87" fmla="*/ 209 1 f74"/>
                  <a:gd name="f88" fmla="*/ 60 1 f75"/>
                  <a:gd name="f89" fmla="*/ 281 1 f74"/>
                  <a:gd name="f90" fmla="*/ 36 1 f75"/>
                  <a:gd name="f91" fmla="*/ 364 1 f74"/>
                  <a:gd name="f92" fmla="*/ 24 1 f75"/>
                  <a:gd name="f93" fmla="*/ 448 1 f74"/>
                  <a:gd name="f94" fmla="*/ 18 1 f75"/>
                  <a:gd name="f95" fmla="*/ 532 1 f74"/>
                  <a:gd name="f96" fmla="*/ 609 1 f74"/>
                  <a:gd name="f97" fmla="*/ 681 1 f74"/>
                  <a:gd name="f98" fmla="*/ 741 1 f74"/>
                  <a:gd name="f99" fmla="*/ 795 1 f74"/>
                  <a:gd name="f100" fmla="*/ 831 1 f74"/>
                  <a:gd name="f101" fmla="*/ 861 1 f74"/>
                  <a:gd name="f102" fmla="*/ 867 1 f74"/>
                  <a:gd name="f103" fmla="*/ 855 1 f74"/>
                  <a:gd name="f104" fmla="*/ 330 1 f75"/>
                  <a:gd name="f105" fmla="*/ 378 1 f75"/>
                  <a:gd name="f106" fmla="*/ 783 1 f74"/>
                  <a:gd name="f107" fmla="*/ 426 1 f75"/>
                  <a:gd name="f108" fmla="*/ 723 1 f74"/>
                  <a:gd name="f109" fmla="*/ 462 1 f75"/>
                  <a:gd name="f110" fmla="*/ 765 1 f74"/>
                  <a:gd name="f111" fmla="*/ 819 1 f74"/>
                  <a:gd name="f112" fmla="*/ 884 1 f74"/>
                  <a:gd name="f113" fmla="*/ 890 1 f74"/>
                  <a:gd name="f114" fmla="*/ 168 1 f75"/>
                  <a:gd name="f115" fmla="*/ 813 1 f74"/>
                  <a:gd name="f116" fmla="*/ 120 1 f75"/>
                  <a:gd name="f117" fmla="*/ 759 1 f74"/>
                  <a:gd name="f118" fmla="*/ 84 1 f75"/>
                  <a:gd name="f119" fmla="*/ 693 1 f74"/>
                  <a:gd name="f120" fmla="*/ 48 1 f75"/>
                  <a:gd name="f121" fmla="*/ 621 1 f74"/>
                  <a:gd name="f122" fmla="*/ 538 1 f74"/>
                  <a:gd name="f123" fmla="*/ 6 1 f75"/>
                  <a:gd name="f124" fmla="*/ 0 1 f75"/>
                  <a:gd name="f125" fmla="*/ 358 1 f74"/>
                  <a:gd name="f126" fmla="*/ 275 1 f74"/>
                  <a:gd name="f127" fmla="*/ 197 1 f74"/>
                  <a:gd name="f128" fmla="*/ 131 1 f74"/>
                  <a:gd name="f129" fmla="*/ 77 1 f74"/>
                  <a:gd name="f130" fmla="*/ 35 1 f74"/>
                  <a:gd name="f131" fmla="*/ 12 1 f74"/>
                  <a:gd name="f132" fmla="*/ 0 1 f74"/>
                  <a:gd name="f133" fmla="*/ 6 1 f74"/>
                  <a:gd name="f134" fmla="*/ 71 1 f74"/>
                  <a:gd name="f135" fmla="*/ 125 1 f74"/>
                  <a:gd name="f136" fmla="*/ 167 1 f74"/>
                  <a:gd name="f137" fmla="*/ 107 1 f74"/>
                  <a:gd name="f138" fmla="*/ f68 1 f74"/>
                  <a:gd name="f139" fmla="*/ f69 1 f75"/>
                  <a:gd name="f140" fmla="*/ f132 f65 1"/>
                  <a:gd name="f141" fmla="*/ f138 f65 1"/>
                  <a:gd name="f142" fmla="*/ f139 f66 1"/>
                  <a:gd name="f143" fmla="*/ f124 f66 1"/>
                  <a:gd name="f144" fmla="*/ f77 f65 1"/>
                  <a:gd name="f145" fmla="*/ f78 f66 1"/>
                  <a:gd name="f146" fmla="*/ f79 f65 1"/>
                  <a:gd name="f147" fmla="*/ f80 f66 1"/>
                  <a:gd name="f148" fmla="*/ f81 f65 1"/>
                  <a:gd name="f149" fmla="*/ f82 f66 1"/>
                  <a:gd name="f150" fmla="*/ f83 f65 1"/>
                  <a:gd name="f151" fmla="*/ f84 f66 1"/>
                  <a:gd name="f152" fmla="*/ f85 f65 1"/>
                  <a:gd name="f153" fmla="*/ f86 f66 1"/>
                  <a:gd name="f154" fmla="*/ f87 f65 1"/>
                  <a:gd name="f155" fmla="*/ f88 f66 1"/>
                  <a:gd name="f156" fmla="*/ f89 f65 1"/>
                  <a:gd name="f157" fmla="*/ f90 f66 1"/>
                  <a:gd name="f158" fmla="*/ f91 f65 1"/>
                  <a:gd name="f159" fmla="*/ f92 f66 1"/>
                  <a:gd name="f160" fmla="*/ f93 f65 1"/>
                  <a:gd name="f161" fmla="*/ f94 f66 1"/>
                  <a:gd name="f162" fmla="*/ f95 f65 1"/>
                  <a:gd name="f163" fmla="*/ f96 f65 1"/>
                  <a:gd name="f164" fmla="*/ f97 f65 1"/>
                  <a:gd name="f165" fmla="*/ f98 f65 1"/>
                  <a:gd name="f166" fmla="*/ f99 f65 1"/>
                  <a:gd name="f167" fmla="*/ f100 f65 1"/>
                  <a:gd name="f168" fmla="*/ f101 f65 1"/>
                  <a:gd name="f169" fmla="*/ f102 f65 1"/>
                  <a:gd name="f170" fmla="*/ f103 f65 1"/>
                  <a:gd name="f171" fmla="*/ f104 f66 1"/>
                  <a:gd name="f172" fmla="*/ f105 f66 1"/>
                  <a:gd name="f173" fmla="*/ f106 f65 1"/>
                  <a:gd name="f174" fmla="*/ f107 f66 1"/>
                  <a:gd name="f175" fmla="*/ f108 f65 1"/>
                  <a:gd name="f176" fmla="*/ f109 f66 1"/>
                  <a:gd name="f177" fmla="*/ f110 f65 1"/>
                  <a:gd name="f178" fmla="*/ f111 f65 1"/>
                  <a:gd name="f179" fmla="*/ f112 f65 1"/>
                  <a:gd name="f180" fmla="*/ f113 f65 1"/>
                  <a:gd name="f181" fmla="*/ f114 f66 1"/>
                  <a:gd name="f182" fmla="*/ f115 f65 1"/>
                  <a:gd name="f183" fmla="*/ f116 f66 1"/>
                  <a:gd name="f184" fmla="*/ f117 f65 1"/>
                  <a:gd name="f185" fmla="*/ f118 f66 1"/>
                  <a:gd name="f186" fmla="*/ f119 f65 1"/>
                  <a:gd name="f187" fmla="*/ f120 f66 1"/>
                  <a:gd name="f188" fmla="*/ f121 f65 1"/>
                  <a:gd name="f189" fmla="*/ f122 f65 1"/>
                  <a:gd name="f190" fmla="*/ f123 f66 1"/>
                  <a:gd name="f191" fmla="*/ f125 f65 1"/>
                  <a:gd name="f192" fmla="*/ f126 f65 1"/>
                  <a:gd name="f193" fmla="*/ f127 f65 1"/>
                  <a:gd name="f194" fmla="*/ f128 f65 1"/>
                  <a:gd name="f195" fmla="*/ f129 f65 1"/>
                  <a:gd name="f196" fmla="*/ f130 f65 1"/>
                  <a:gd name="f197" fmla="*/ f131 f65 1"/>
                  <a:gd name="f198" fmla="*/ f133 f65 1"/>
                  <a:gd name="f199" fmla="*/ f134 f65 1"/>
                  <a:gd name="f200" fmla="*/ f135 f65 1"/>
                  <a:gd name="f201" fmla="*/ f136 f65 1"/>
                  <a:gd name="f202" fmla="*/ f137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6">
                    <a:pos x="f144" y="f145"/>
                  </a:cxn>
                  <a:cxn ang="f76">
                    <a:pos x="f146" y="f147"/>
                  </a:cxn>
                  <a:cxn ang="f76">
                    <a:pos x="f148" y="f149"/>
                  </a:cxn>
                  <a:cxn ang="f76">
                    <a:pos x="f150" y="f151"/>
                  </a:cxn>
                  <a:cxn ang="f76">
                    <a:pos x="f152" y="f153"/>
                  </a:cxn>
                  <a:cxn ang="f76">
                    <a:pos x="f154" y="f155"/>
                  </a:cxn>
                  <a:cxn ang="f76">
                    <a:pos x="f156" y="f157"/>
                  </a:cxn>
                  <a:cxn ang="f76">
                    <a:pos x="f158" y="f159"/>
                  </a:cxn>
                  <a:cxn ang="f76">
                    <a:pos x="f160" y="f161"/>
                  </a:cxn>
                  <a:cxn ang="f76">
                    <a:pos x="f162" y="f159"/>
                  </a:cxn>
                  <a:cxn ang="f76">
                    <a:pos x="f163" y="f157"/>
                  </a:cxn>
                  <a:cxn ang="f76">
                    <a:pos x="f164" y="f155"/>
                  </a:cxn>
                  <a:cxn ang="f76">
                    <a:pos x="f165" y="f153"/>
                  </a:cxn>
                  <a:cxn ang="f76">
                    <a:pos x="f166" y="f151"/>
                  </a:cxn>
                  <a:cxn ang="f76">
                    <a:pos x="f167" y="f149"/>
                  </a:cxn>
                  <a:cxn ang="f76">
                    <a:pos x="f168" y="f147"/>
                  </a:cxn>
                  <a:cxn ang="f76">
                    <a:pos x="f169" y="f145"/>
                  </a:cxn>
                  <a:cxn ang="f76">
                    <a:pos x="f170" y="f171"/>
                  </a:cxn>
                  <a:cxn ang="f76">
                    <a:pos x="f167" y="f172"/>
                  </a:cxn>
                  <a:cxn ang="f76">
                    <a:pos x="f173" y="f174"/>
                  </a:cxn>
                  <a:cxn ang="f76">
                    <a:pos x="f175" y="f176"/>
                  </a:cxn>
                  <a:cxn ang="f76">
                    <a:pos x="f177" y="f176"/>
                  </a:cxn>
                  <a:cxn ang="f76">
                    <a:pos x="f178" y="f174"/>
                  </a:cxn>
                  <a:cxn ang="f76">
                    <a:pos x="f170" y="f172"/>
                  </a:cxn>
                  <a:cxn ang="f76">
                    <a:pos x="f179" y="f171"/>
                  </a:cxn>
                  <a:cxn ang="f76">
                    <a:pos x="f180" y="f145"/>
                  </a:cxn>
                  <a:cxn ang="f76">
                    <a:pos x="f179" y="f147"/>
                  </a:cxn>
                  <a:cxn ang="f76">
                    <a:pos x="f170" y="f181"/>
                  </a:cxn>
                  <a:cxn ang="f76">
                    <a:pos x="f182" y="f183"/>
                  </a:cxn>
                  <a:cxn ang="f76">
                    <a:pos x="f184" y="f185"/>
                  </a:cxn>
                  <a:cxn ang="f76">
                    <a:pos x="f186" y="f187"/>
                  </a:cxn>
                  <a:cxn ang="f76">
                    <a:pos x="f188" y="f159"/>
                  </a:cxn>
                  <a:cxn ang="f76">
                    <a:pos x="f189" y="f190"/>
                  </a:cxn>
                  <a:cxn ang="f76">
                    <a:pos x="f160" y="f143"/>
                  </a:cxn>
                  <a:cxn ang="f76">
                    <a:pos x="f191" y="f190"/>
                  </a:cxn>
                  <a:cxn ang="f76">
                    <a:pos x="f192" y="f159"/>
                  </a:cxn>
                  <a:cxn ang="f76">
                    <a:pos x="f193" y="f187"/>
                  </a:cxn>
                  <a:cxn ang="f76">
                    <a:pos x="f194" y="f185"/>
                  </a:cxn>
                  <a:cxn ang="f76">
                    <a:pos x="f195" y="f183"/>
                  </a:cxn>
                  <a:cxn ang="f76">
                    <a:pos x="f196" y="f181"/>
                  </a:cxn>
                  <a:cxn ang="f76">
                    <a:pos x="f197" y="f147"/>
                  </a:cxn>
                  <a:cxn ang="f76">
                    <a:pos x="f140" y="f145"/>
                  </a:cxn>
                  <a:cxn ang="f76">
                    <a:pos x="f198" y="f171"/>
                  </a:cxn>
                  <a:cxn ang="f76">
                    <a:pos x="f196" y="f172"/>
                  </a:cxn>
                  <a:cxn ang="f76">
                    <a:pos x="f199" y="f174"/>
                  </a:cxn>
                  <a:cxn ang="f76">
                    <a:pos x="f200" y="f176"/>
                  </a:cxn>
                  <a:cxn ang="f76">
                    <a:pos x="f201" y="f176"/>
                  </a:cxn>
                  <a:cxn ang="f76">
                    <a:pos x="f202" y="f174"/>
                  </a:cxn>
                  <a:cxn ang="f76">
                    <a:pos x="f148" y="f172"/>
                  </a:cxn>
                  <a:cxn ang="f76">
                    <a:pos x="f196" y="f171"/>
                  </a:cxn>
                  <a:cxn ang="f76">
                    <a:pos x="f144" y="f145"/>
                  </a:cxn>
                  <a:cxn ang="f76">
                    <a:pos x="f144" y="f145"/>
                  </a:cxn>
                </a:cxnLst>
                <a:rect l="f140" t="f143" r="f141" b="f142"/>
                <a:pathLst>
                  <a:path w="890" h="462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3"/>
                    </a:lnTo>
                    <a:lnTo>
                      <a:pt x="f27" y="f21"/>
                    </a:lnTo>
                    <a:lnTo>
                      <a:pt x="f28" y="f19"/>
                    </a:lnTo>
                    <a:lnTo>
                      <a:pt x="f29" y="f17"/>
                    </a:lnTo>
                    <a:lnTo>
                      <a:pt x="f30" y="f15"/>
                    </a:lnTo>
                    <a:lnTo>
                      <a:pt x="f31" y="f13"/>
                    </a:lnTo>
                    <a:lnTo>
                      <a:pt x="f32" y="f11"/>
                    </a:lnTo>
                    <a:lnTo>
                      <a:pt x="f33" y="f9"/>
                    </a:lnTo>
                    <a:lnTo>
                      <a:pt x="f34" y="f35"/>
                    </a:lnTo>
                    <a:lnTo>
                      <a:pt x="f31" y="f36"/>
                    </a:lnTo>
                    <a:lnTo>
                      <a:pt x="f37" y="f38"/>
                    </a:lnTo>
                    <a:lnTo>
                      <a:pt x="f39" y="f7"/>
                    </a:lnTo>
                    <a:lnTo>
                      <a:pt x="f40" y="f7"/>
                    </a:lnTo>
                    <a:lnTo>
                      <a:pt x="f41" y="f38"/>
                    </a:lnTo>
                    <a:lnTo>
                      <a:pt x="f34" y="f36"/>
                    </a:lnTo>
                    <a:lnTo>
                      <a:pt x="f42" y="f35"/>
                    </a:lnTo>
                    <a:lnTo>
                      <a:pt x="f6" y="f9"/>
                    </a:lnTo>
                    <a:lnTo>
                      <a:pt x="f42" y="f11"/>
                    </a:lnTo>
                    <a:lnTo>
                      <a:pt x="f34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23"/>
                    </a:lnTo>
                    <a:lnTo>
                      <a:pt x="f51" y="f52"/>
                    </a:lnTo>
                    <a:lnTo>
                      <a:pt x="f24" y="f5"/>
                    </a:lnTo>
                    <a:lnTo>
                      <a:pt x="f53" y="f52"/>
                    </a:lnTo>
                    <a:lnTo>
                      <a:pt x="f54" y="f23"/>
                    </a:lnTo>
                    <a:lnTo>
                      <a:pt x="f55" y="f49"/>
                    </a:lnTo>
                    <a:lnTo>
                      <a:pt x="f56" y="f47"/>
                    </a:lnTo>
                    <a:lnTo>
                      <a:pt x="f57" y="f45"/>
                    </a:lnTo>
                    <a:lnTo>
                      <a:pt x="f58" y="f43"/>
                    </a:lnTo>
                    <a:lnTo>
                      <a:pt x="f59" y="f11"/>
                    </a:lnTo>
                    <a:lnTo>
                      <a:pt x="f5" y="f9"/>
                    </a:lnTo>
                    <a:lnTo>
                      <a:pt x="f52" y="f35"/>
                    </a:lnTo>
                    <a:lnTo>
                      <a:pt x="f58" y="f36"/>
                    </a:lnTo>
                    <a:lnTo>
                      <a:pt x="f60" y="f38"/>
                    </a:lnTo>
                    <a:lnTo>
                      <a:pt x="f61" y="f7"/>
                    </a:lnTo>
                    <a:lnTo>
                      <a:pt x="f62" y="f7"/>
                    </a:lnTo>
                    <a:lnTo>
                      <a:pt x="f63" y="f38"/>
                    </a:lnTo>
                    <a:lnTo>
                      <a:pt x="f12" y="f36"/>
                    </a:lnTo>
                    <a:lnTo>
                      <a:pt x="f58" y="f35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3305171" y="6076946"/>
                <a:ext cx="646115" cy="7715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06"/>
                  <a:gd name="f7" fmla="val 486"/>
                  <a:gd name="f8" fmla="val 18"/>
                  <a:gd name="f9" fmla="val 300"/>
                  <a:gd name="f10" fmla="val 24"/>
                  <a:gd name="f11" fmla="val 246"/>
                  <a:gd name="f12" fmla="val 48"/>
                  <a:gd name="f13" fmla="val 198"/>
                  <a:gd name="f14" fmla="val 83"/>
                  <a:gd name="f15" fmla="val 150"/>
                  <a:gd name="f16" fmla="val 131"/>
                  <a:gd name="f17" fmla="val 108"/>
                  <a:gd name="f18" fmla="val 185"/>
                  <a:gd name="f19" fmla="val 72"/>
                  <a:gd name="f20" fmla="val 251"/>
                  <a:gd name="f21" fmla="val 42"/>
                  <a:gd name="f22" fmla="val 329"/>
                  <a:gd name="f23" fmla="val 6"/>
                  <a:gd name="f24" fmla="val 323"/>
                  <a:gd name="f25" fmla="val 12"/>
                  <a:gd name="f26" fmla="val 245"/>
                  <a:gd name="f27" fmla="val 36"/>
                  <a:gd name="f28" fmla="val 179"/>
                  <a:gd name="f29" fmla="val 66"/>
                  <a:gd name="f30" fmla="val 119"/>
                  <a:gd name="f31" fmla="val 102"/>
                  <a:gd name="f32" fmla="val 144"/>
                  <a:gd name="f33" fmla="val 30"/>
                  <a:gd name="f34" fmla="val 192"/>
                  <a:gd name="f35" fmla="val 348"/>
                  <a:gd name="f36" fmla="val 396"/>
                  <a:gd name="f37" fmla="val 444"/>
                  <a:gd name="f38" fmla="val 107"/>
                  <a:gd name="f39" fmla="val 450"/>
                  <a:gd name="f40" fmla="val 402"/>
                  <a:gd name="f41" fmla="val 354"/>
                  <a:gd name="f42" fmla="+- 0 0 -90"/>
                  <a:gd name="f43" fmla="*/ f3 1 406"/>
                  <a:gd name="f44" fmla="*/ f4 1 48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406"/>
                  <a:gd name="f53" fmla="*/ f49 1 486"/>
                  <a:gd name="f54" fmla="+- f51 0 f1"/>
                  <a:gd name="f55" fmla="*/ 18 1 f52"/>
                  <a:gd name="f56" fmla="*/ 300 1 f53"/>
                  <a:gd name="f57" fmla="*/ 24 1 f52"/>
                  <a:gd name="f58" fmla="*/ 246 1 f53"/>
                  <a:gd name="f59" fmla="*/ 48 1 f52"/>
                  <a:gd name="f60" fmla="*/ 198 1 f53"/>
                  <a:gd name="f61" fmla="*/ 83 1 f52"/>
                  <a:gd name="f62" fmla="*/ 150 1 f53"/>
                  <a:gd name="f63" fmla="*/ 131 1 f52"/>
                  <a:gd name="f64" fmla="*/ 108 1 f53"/>
                  <a:gd name="f65" fmla="*/ 185 1 f52"/>
                  <a:gd name="f66" fmla="*/ 72 1 f53"/>
                  <a:gd name="f67" fmla="*/ 251 1 f52"/>
                  <a:gd name="f68" fmla="*/ 42 1 f53"/>
                  <a:gd name="f69" fmla="*/ 329 1 f52"/>
                  <a:gd name="f70" fmla="*/ 24 1 f53"/>
                  <a:gd name="f71" fmla="*/ 406 1 f52"/>
                  <a:gd name="f72" fmla="*/ 6 1 f53"/>
                  <a:gd name="f73" fmla="*/ 0 1 f53"/>
                  <a:gd name="f74" fmla="*/ 323 1 f52"/>
                  <a:gd name="f75" fmla="*/ 12 1 f53"/>
                  <a:gd name="f76" fmla="*/ 245 1 f52"/>
                  <a:gd name="f77" fmla="*/ 36 1 f53"/>
                  <a:gd name="f78" fmla="*/ 179 1 f52"/>
                  <a:gd name="f79" fmla="*/ 66 1 f53"/>
                  <a:gd name="f80" fmla="*/ 119 1 f52"/>
                  <a:gd name="f81" fmla="*/ 102 1 f53"/>
                  <a:gd name="f82" fmla="*/ 72 1 f52"/>
                  <a:gd name="f83" fmla="*/ 144 1 f53"/>
                  <a:gd name="f84" fmla="*/ 30 1 f52"/>
                  <a:gd name="f85" fmla="*/ 192 1 f53"/>
                  <a:gd name="f86" fmla="*/ 6 1 f52"/>
                  <a:gd name="f87" fmla="*/ 0 1 f52"/>
                  <a:gd name="f88" fmla="*/ 348 1 f53"/>
                  <a:gd name="f89" fmla="*/ 396 1 f53"/>
                  <a:gd name="f90" fmla="*/ 66 1 f52"/>
                  <a:gd name="f91" fmla="*/ 444 1 f53"/>
                  <a:gd name="f92" fmla="*/ 107 1 f52"/>
                  <a:gd name="f93" fmla="*/ 486 1 f53"/>
                  <a:gd name="f94" fmla="*/ 450 1 f53"/>
                  <a:gd name="f95" fmla="*/ 402 1 f53"/>
                  <a:gd name="f96" fmla="*/ 354 1 f53"/>
                  <a:gd name="f97" fmla="*/ f46 1 f52"/>
                  <a:gd name="f98" fmla="*/ f47 1 f53"/>
                  <a:gd name="f99" fmla="*/ f87 f43 1"/>
                  <a:gd name="f100" fmla="*/ f97 f43 1"/>
                  <a:gd name="f101" fmla="*/ f98 f44 1"/>
                  <a:gd name="f102" fmla="*/ f73 f44 1"/>
                  <a:gd name="f103" fmla="*/ f55 f43 1"/>
                  <a:gd name="f104" fmla="*/ f56 f44 1"/>
                  <a:gd name="f105" fmla="*/ f57 f43 1"/>
                  <a:gd name="f106" fmla="*/ f58 f44 1"/>
                  <a:gd name="f107" fmla="*/ f59 f43 1"/>
                  <a:gd name="f108" fmla="*/ f60 f44 1"/>
                  <a:gd name="f109" fmla="*/ f61 f43 1"/>
                  <a:gd name="f110" fmla="*/ f62 f44 1"/>
                  <a:gd name="f111" fmla="*/ f63 f43 1"/>
                  <a:gd name="f112" fmla="*/ f64 f44 1"/>
                  <a:gd name="f113" fmla="*/ f65 f43 1"/>
                  <a:gd name="f114" fmla="*/ f66 f44 1"/>
                  <a:gd name="f115" fmla="*/ f67 f43 1"/>
                  <a:gd name="f116" fmla="*/ f68 f44 1"/>
                  <a:gd name="f117" fmla="*/ f69 f43 1"/>
                  <a:gd name="f118" fmla="*/ f70 f44 1"/>
                  <a:gd name="f119" fmla="*/ f71 f43 1"/>
                  <a:gd name="f120" fmla="*/ f72 f44 1"/>
                  <a:gd name="f121" fmla="*/ f74 f43 1"/>
                  <a:gd name="f122" fmla="*/ f75 f44 1"/>
                  <a:gd name="f123" fmla="*/ f76 f43 1"/>
                  <a:gd name="f124" fmla="*/ f77 f44 1"/>
                  <a:gd name="f125" fmla="*/ f78 f43 1"/>
                  <a:gd name="f126" fmla="*/ f79 f44 1"/>
                  <a:gd name="f127" fmla="*/ f80 f43 1"/>
                  <a:gd name="f128" fmla="*/ f81 f44 1"/>
                  <a:gd name="f129" fmla="*/ f82 f43 1"/>
                  <a:gd name="f130" fmla="*/ f83 f44 1"/>
                  <a:gd name="f131" fmla="*/ f84 f43 1"/>
                  <a:gd name="f132" fmla="*/ f85 f44 1"/>
                  <a:gd name="f133" fmla="*/ f86 f43 1"/>
                  <a:gd name="f134" fmla="*/ f88 f44 1"/>
                  <a:gd name="f135" fmla="*/ f89 f44 1"/>
                  <a:gd name="f136" fmla="*/ f90 f43 1"/>
                  <a:gd name="f137" fmla="*/ f91 f44 1"/>
                  <a:gd name="f138" fmla="*/ f92 f43 1"/>
                  <a:gd name="f139" fmla="*/ f93 f44 1"/>
                  <a:gd name="f140" fmla="*/ f94 f44 1"/>
                  <a:gd name="f141" fmla="*/ f95 f44 1"/>
                  <a:gd name="f142" fmla="*/ f9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4">
                    <a:pos x="f103" y="f104"/>
                  </a:cxn>
                  <a:cxn ang="f54">
                    <a:pos x="f105" y="f106"/>
                  </a:cxn>
                  <a:cxn ang="f54">
                    <a:pos x="f107" y="f108"/>
                  </a:cxn>
                  <a:cxn ang="f54">
                    <a:pos x="f109" y="f110"/>
                  </a:cxn>
                  <a:cxn ang="f54">
                    <a:pos x="f111" y="f112"/>
                  </a:cxn>
                  <a:cxn ang="f54">
                    <a:pos x="f113" y="f114"/>
                  </a:cxn>
                  <a:cxn ang="f54">
                    <a:pos x="f115" y="f116"/>
                  </a:cxn>
                  <a:cxn ang="f54">
                    <a:pos x="f117" y="f118"/>
                  </a:cxn>
                  <a:cxn ang="f54">
                    <a:pos x="f119" y="f120"/>
                  </a:cxn>
                  <a:cxn ang="f54">
                    <a:pos x="f119" y="f102"/>
                  </a:cxn>
                  <a:cxn ang="f54">
                    <a:pos x="f121" y="f122"/>
                  </a:cxn>
                  <a:cxn ang="f54">
                    <a:pos x="f123" y="f124"/>
                  </a:cxn>
                  <a:cxn ang="f54">
                    <a:pos x="f125" y="f126"/>
                  </a:cxn>
                  <a:cxn ang="f54">
                    <a:pos x="f127" y="f128"/>
                  </a:cxn>
                  <a:cxn ang="f54">
                    <a:pos x="f129" y="f130"/>
                  </a:cxn>
                  <a:cxn ang="f54">
                    <a:pos x="f131" y="f132"/>
                  </a:cxn>
                  <a:cxn ang="f54">
                    <a:pos x="f133" y="f106"/>
                  </a:cxn>
                  <a:cxn ang="f54">
                    <a:pos x="f99" y="f104"/>
                  </a:cxn>
                  <a:cxn ang="f54">
                    <a:pos x="f133" y="f134"/>
                  </a:cxn>
                  <a:cxn ang="f54">
                    <a:pos x="f131" y="f135"/>
                  </a:cxn>
                  <a:cxn ang="f54">
                    <a:pos x="f136" y="f137"/>
                  </a:cxn>
                  <a:cxn ang="f54">
                    <a:pos x="f138" y="f139"/>
                  </a:cxn>
                  <a:cxn ang="f54">
                    <a:pos x="f111" y="f139"/>
                  </a:cxn>
                  <a:cxn ang="f54">
                    <a:pos x="f109" y="f140"/>
                  </a:cxn>
                  <a:cxn ang="f54">
                    <a:pos x="f107" y="f141"/>
                  </a:cxn>
                  <a:cxn ang="f54">
                    <a:pos x="f105" y="f142"/>
                  </a:cxn>
                  <a:cxn ang="f54">
                    <a:pos x="f103" y="f104"/>
                  </a:cxn>
                  <a:cxn ang="f54">
                    <a:pos x="f103" y="f104"/>
                  </a:cxn>
                </a:cxnLst>
                <a:rect l="f99" t="f102" r="f100" b="f101"/>
                <a:pathLst>
                  <a:path w="406" h="48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10"/>
                    </a:lnTo>
                    <a:lnTo>
                      <a:pt x="f6" y="f23"/>
                    </a:lnTo>
                    <a:lnTo>
                      <a:pt x="f6" y="f5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19" y="f32"/>
                    </a:lnTo>
                    <a:lnTo>
                      <a:pt x="f33" y="f34"/>
                    </a:lnTo>
                    <a:lnTo>
                      <a:pt x="f23" y="f11"/>
                    </a:lnTo>
                    <a:lnTo>
                      <a:pt x="f5" y="f9"/>
                    </a:lnTo>
                    <a:lnTo>
                      <a:pt x="f23" y="f35"/>
                    </a:lnTo>
                    <a:lnTo>
                      <a:pt x="f33" y="f36"/>
                    </a:lnTo>
                    <a:lnTo>
                      <a:pt x="f29" y="f37"/>
                    </a:lnTo>
                    <a:lnTo>
                      <a:pt x="f38" y="f7"/>
                    </a:lnTo>
                    <a:lnTo>
                      <a:pt x="f16" y="f7"/>
                    </a:lnTo>
                    <a:lnTo>
                      <a:pt x="f14" y="f39"/>
                    </a:lnTo>
                    <a:lnTo>
                      <a:pt x="f12" y="f40"/>
                    </a:lnTo>
                    <a:lnTo>
                      <a:pt x="f10" y="f4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4741858" y="6419846"/>
                <a:ext cx="171450" cy="4000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7"/>
                  <a:gd name="f7" fmla="val 252"/>
                  <a:gd name="f8" fmla="val 89"/>
                  <a:gd name="f9" fmla="val 84"/>
                  <a:gd name="f10" fmla="val 83"/>
                  <a:gd name="f11" fmla="val 132"/>
                  <a:gd name="f12" fmla="val 65"/>
                  <a:gd name="f13" fmla="val 174"/>
                  <a:gd name="f14" fmla="val 36"/>
                  <a:gd name="f15" fmla="val 216"/>
                  <a:gd name="f16" fmla="val 18"/>
                  <a:gd name="f17" fmla="val 53"/>
                  <a:gd name="f18" fmla="val 101"/>
                  <a:gd name="f19" fmla="val 42"/>
                  <a:gd name="f20" fmla="+- 0 0 -90"/>
                  <a:gd name="f21" fmla="*/ f3 1 107"/>
                  <a:gd name="f22" fmla="*/ f4 1 252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107"/>
                  <a:gd name="f31" fmla="*/ f27 1 252"/>
                  <a:gd name="f32" fmla="+- f29 0 f1"/>
                  <a:gd name="f33" fmla="*/ 89 1 f30"/>
                  <a:gd name="f34" fmla="*/ 84 1 f31"/>
                  <a:gd name="f35" fmla="*/ 83 1 f30"/>
                  <a:gd name="f36" fmla="*/ 132 1 f31"/>
                  <a:gd name="f37" fmla="*/ 65 1 f30"/>
                  <a:gd name="f38" fmla="*/ 174 1 f31"/>
                  <a:gd name="f39" fmla="*/ 36 1 f30"/>
                  <a:gd name="f40" fmla="*/ 216 1 f31"/>
                  <a:gd name="f41" fmla="*/ 0 1 f30"/>
                  <a:gd name="f42" fmla="*/ 252 1 f31"/>
                  <a:gd name="f43" fmla="*/ 18 1 f30"/>
                  <a:gd name="f44" fmla="*/ 53 1 f30"/>
                  <a:gd name="f45" fmla="*/ 101 1 f30"/>
                  <a:gd name="f46" fmla="*/ 107 1 f30"/>
                  <a:gd name="f47" fmla="*/ 42 1 f31"/>
                  <a:gd name="f48" fmla="*/ 0 1 f31"/>
                  <a:gd name="f49" fmla="*/ f24 1 f30"/>
                  <a:gd name="f50" fmla="*/ f25 1 f31"/>
                  <a:gd name="f51" fmla="*/ f41 f21 1"/>
                  <a:gd name="f52" fmla="*/ f49 f21 1"/>
                  <a:gd name="f53" fmla="*/ f50 f22 1"/>
                  <a:gd name="f54" fmla="*/ f48 f22 1"/>
                  <a:gd name="f55" fmla="*/ f33 f21 1"/>
                  <a:gd name="f56" fmla="*/ f34 f22 1"/>
                  <a:gd name="f57" fmla="*/ f35 f21 1"/>
                  <a:gd name="f58" fmla="*/ f36 f22 1"/>
                  <a:gd name="f59" fmla="*/ f37 f21 1"/>
                  <a:gd name="f60" fmla="*/ f38 f22 1"/>
                  <a:gd name="f61" fmla="*/ f39 f21 1"/>
                  <a:gd name="f62" fmla="*/ f40 f22 1"/>
                  <a:gd name="f63" fmla="*/ f42 f22 1"/>
                  <a:gd name="f64" fmla="*/ f43 f21 1"/>
                  <a:gd name="f65" fmla="*/ f44 f21 1"/>
                  <a:gd name="f66" fmla="*/ f45 f21 1"/>
                  <a:gd name="f67" fmla="*/ f46 f21 1"/>
                  <a:gd name="f68" fmla="*/ f4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9" y="f60"/>
                  </a:cxn>
                  <a:cxn ang="f32">
                    <a:pos x="f61" y="f62"/>
                  </a:cxn>
                  <a:cxn ang="f32">
                    <a:pos x="f51" y="f63"/>
                  </a:cxn>
                  <a:cxn ang="f32">
                    <a:pos x="f64" y="f63"/>
                  </a:cxn>
                  <a:cxn ang="f32">
                    <a:pos x="f65" y="f62"/>
                  </a:cxn>
                  <a:cxn ang="f32">
                    <a:pos x="f57" y="f60"/>
                  </a:cxn>
                  <a:cxn ang="f32">
                    <a:pos x="f66" y="f58"/>
                  </a:cxn>
                  <a:cxn ang="f32">
                    <a:pos x="f67" y="f56"/>
                  </a:cxn>
                  <a:cxn ang="f32">
                    <a:pos x="f66" y="f68"/>
                  </a:cxn>
                  <a:cxn ang="f32">
                    <a:pos x="f55" y="f54"/>
                  </a:cxn>
                  <a:cxn ang="f32">
                    <a:pos x="f59" y="f54"/>
                  </a:cxn>
                  <a:cxn ang="f32">
                    <a:pos x="f57" y="f68"/>
                  </a:cxn>
                  <a:cxn ang="f32">
                    <a:pos x="f55" y="f56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107" h="252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5" y="f7"/>
                    </a:lnTo>
                    <a:lnTo>
                      <a:pt x="f16" y="f7"/>
                    </a:lnTo>
                    <a:lnTo>
                      <a:pt x="f17" y="f15"/>
                    </a:lnTo>
                    <a:lnTo>
                      <a:pt x="f10" y="f13"/>
                    </a:lnTo>
                    <a:lnTo>
                      <a:pt x="f18" y="f11"/>
                    </a:lnTo>
                    <a:lnTo>
                      <a:pt x="f6" y="f9"/>
                    </a:lnTo>
                    <a:lnTo>
                      <a:pt x="f18" y="f19"/>
                    </a:lnTo>
                    <a:lnTo>
                      <a:pt x="f8" y="f5"/>
                    </a:lnTo>
                    <a:lnTo>
                      <a:pt x="f12" y="f5"/>
                    </a:lnTo>
                    <a:lnTo>
                      <a:pt x="f10" y="f1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FBB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3282952" y="5849938"/>
                <a:ext cx="1325559" cy="2381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5"/>
                  <a:gd name="f7" fmla="val 150"/>
                  <a:gd name="f8" fmla="val 518"/>
                  <a:gd name="f9" fmla="val 18"/>
                  <a:gd name="f10" fmla="val 597"/>
                  <a:gd name="f11" fmla="val 24"/>
                  <a:gd name="f12" fmla="val 682"/>
                  <a:gd name="f13" fmla="val 30"/>
                  <a:gd name="f14" fmla="val 755"/>
                  <a:gd name="f15" fmla="val 42"/>
                  <a:gd name="f16" fmla="val 828"/>
                  <a:gd name="f17" fmla="val 60"/>
                  <a:gd name="f18" fmla="val 761"/>
                  <a:gd name="f19" fmla="val 688"/>
                  <a:gd name="f20" fmla="val 12"/>
                  <a:gd name="f21" fmla="val 603"/>
                  <a:gd name="f22" fmla="val 6"/>
                  <a:gd name="f23" fmla="val 372"/>
                  <a:gd name="f24" fmla="val 232"/>
                  <a:gd name="f25" fmla="val 36"/>
                  <a:gd name="f26" fmla="val 110"/>
                  <a:gd name="f27" fmla="val 78"/>
                  <a:gd name="f28" fmla="val 132"/>
                  <a:gd name="f29" fmla="val 19"/>
                  <a:gd name="f30" fmla="val 122"/>
                  <a:gd name="f31" fmla="val 96"/>
                  <a:gd name="f32" fmla="val 244"/>
                  <a:gd name="f33" fmla="val 54"/>
                  <a:gd name="f34" fmla="val 378"/>
                  <a:gd name="f35" fmla="+- 0 0 -90"/>
                  <a:gd name="f36" fmla="*/ f3 1 835"/>
                  <a:gd name="f37" fmla="*/ f4 1 150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835"/>
                  <a:gd name="f46" fmla="*/ f42 1 150"/>
                  <a:gd name="f47" fmla="+- f44 0 f1"/>
                  <a:gd name="f48" fmla="*/ 518 1 f45"/>
                  <a:gd name="f49" fmla="*/ 18 1 f46"/>
                  <a:gd name="f50" fmla="*/ 597 1 f45"/>
                  <a:gd name="f51" fmla="*/ 24 1 f46"/>
                  <a:gd name="f52" fmla="*/ 682 1 f45"/>
                  <a:gd name="f53" fmla="*/ 30 1 f46"/>
                  <a:gd name="f54" fmla="*/ 755 1 f45"/>
                  <a:gd name="f55" fmla="*/ 42 1 f46"/>
                  <a:gd name="f56" fmla="*/ 828 1 f45"/>
                  <a:gd name="f57" fmla="*/ 60 1 f46"/>
                  <a:gd name="f58" fmla="*/ 835 1 f45"/>
                  <a:gd name="f59" fmla="*/ 761 1 f45"/>
                  <a:gd name="f60" fmla="*/ 688 1 f45"/>
                  <a:gd name="f61" fmla="*/ 12 1 f46"/>
                  <a:gd name="f62" fmla="*/ 603 1 f45"/>
                  <a:gd name="f63" fmla="*/ 6 1 f46"/>
                  <a:gd name="f64" fmla="*/ 0 1 f46"/>
                  <a:gd name="f65" fmla="*/ 372 1 f45"/>
                  <a:gd name="f66" fmla="*/ 232 1 f45"/>
                  <a:gd name="f67" fmla="*/ 36 1 f46"/>
                  <a:gd name="f68" fmla="*/ 110 1 f45"/>
                  <a:gd name="f69" fmla="*/ 78 1 f46"/>
                  <a:gd name="f70" fmla="*/ 0 1 f45"/>
                  <a:gd name="f71" fmla="*/ 132 1 f46"/>
                  <a:gd name="f72" fmla="*/ 19 1 f45"/>
                  <a:gd name="f73" fmla="*/ 150 1 f46"/>
                  <a:gd name="f74" fmla="*/ 122 1 f45"/>
                  <a:gd name="f75" fmla="*/ 96 1 f46"/>
                  <a:gd name="f76" fmla="*/ 244 1 f45"/>
                  <a:gd name="f77" fmla="*/ 54 1 f46"/>
                  <a:gd name="f78" fmla="*/ 378 1 f45"/>
                  <a:gd name="f79" fmla="*/ f39 1 f45"/>
                  <a:gd name="f80" fmla="*/ f40 1 f46"/>
                  <a:gd name="f81" fmla="*/ f70 f36 1"/>
                  <a:gd name="f82" fmla="*/ f79 f36 1"/>
                  <a:gd name="f83" fmla="*/ f80 f37 1"/>
                  <a:gd name="f84" fmla="*/ f64 f37 1"/>
                  <a:gd name="f85" fmla="*/ f48 f36 1"/>
                  <a:gd name="f86" fmla="*/ f49 f37 1"/>
                  <a:gd name="f87" fmla="*/ f50 f36 1"/>
                  <a:gd name="f88" fmla="*/ f51 f37 1"/>
                  <a:gd name="f89" fmla="*/ f52 f36 1"/>
                  <a:gd name="f90" fmla="*/ f53 f37 1"/>
                  <a:gd name="f91" fmla="*/ f54 f36 1"/>
                  <a:gd name="f92" fmla="*/ f55 f37 1"/>
                  <a:gd name="f93" fmla="*/ f56 f36 1"/>
                  <a:gd name="f94" fmla="*/ f57 f37 1"/>
                  <a:gd name="f95" fmla="*/ f58 f36 1"/>
                  <a:gd name="f96" fmla="*/ f59 f36 1"/>
                  <a:gd name="f97" fmla="*/ f60 f36 1"/>
                  <a:gd name="f98" fmla="*/ f61 f37 1"/>
                  <a:gd name="f99" fmla="*/ f62 f36 1"/>
                  <a:gd name="f100" fmla="*/ f63 f37 1"/>
                  <a:gd name="f101" fmla="*/ f65 f36 1"/>
                  <a:gd name="f102" fmla="*/ f66 f36 1"/>
                  <a:gd name="f103" fmla="*/ f67 f37 1"/>
                  <a:gd name="f104" fmla="*/ f68 f36 1"/>
                  <a:gd name="f105" fmla="*/ f69 f37 1"/>
                  <a:gd name="f106" fmla="*/ f71 f37 1"/>
                  <a:gd name="f107" fmla="*/ f72 f36 1"/>
                  <a:gd name="f108" fmla="*/ f73 f37 1"/>
                  <a:gd name="f109" fmla="*/ f74 f36 1"/>
                  <a:gd name="f110" fmla="*/ f75 f37 1"/>
                  <a:gd name="f111" fmla="*/ f76 f36 1"/>
                  <a:gd name="f112" fmla="*/ f77 f37 1"/>
                  <a:gd name="f113" fmla="*/ f78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85" y="f86"/>
                  </a:cxn>
                  <a:cxn ang="f47">
                    <a:pos x="f87" y="f88"/>
                  </a:cxn>
                  <a:cxn ang="f47">
                    <a:pos x="f89" y="f90"/>
                  </a:cxn>
                  <a:cxn ang="f47">
                    <a:pos x="f91" y="f92"/>
                  </a:cxn>
                  <a:cxn ang="f47">
                    <a:pos x="f93" y="f94"/>
                  </a:cxn>
                  <a:cxn ang="f47">
                    <a:pos x="f95" y="f92"/>
                  </a:cxn>
                  <a:cxn ang="f47">
                    <a:pos x="f96" y="f88"/>
                  </a:cxn>
                  <a:cxn ang="f47">
                    <a:pos x="f97" y="f98"/>
                  </a:cxn>
                  <a:cxn ang="f47">
                    <a:pos x="f99" y="f100"/>
                  </a:cxn>
                  <a:cxn ang="f47">
                    <a:pos x="f85" y="f84"/>
                  </a:cxn>
                  <a:cxn ang="f47">
                    <a:pos x="f101" y="f98"/>
                  </a:cxn>
                  <a:cxn ang="f47">
                    <a:pos x="f102" y="f103"/>
                  </a:cxn>
                  <a:cxn ang="f47">
                    <a:pos x="f104" y="f105"/>
                  </a:cxn>
                  <a:cxn ang="f47">
                    <a:pos x="f81" y="f106"/>
                  </a:cxn>
                  <a:cxn ang="f47">
                    <a:pos x="f107" y="f108"/>
                  </a:cxn>
                  <a:cxn ang="f47">
                    <a:pos x="f109" y="f110"/>
                  </a:cxn>
                  <a:cxn ang="f47">
                    <a:pos x="f111" y="f112"/>
                  </a:cxn>
                  <a:cxn ang="f47">
                    <a:pos x="f113" y="f90"/>
                  </a:cxn>
                  <a:cxn ang="f47">
                    <a:pos x="f85" y="f86"/>
                  </a:cxn>
                  <a:cxn ang="f47">
                    <a:pos x="f85" y="f86"/>
                  </a:cxn>
                </a:cxnLst>
                <a:rect l="f81" t="f84" r="f82" b="f83"/>
                <a:pathLst>
                  <a:path w="835" h="150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6" y="f15"/>
                    </a:lnTo>
                    <a:lnTo>
                      <a:pt x="f18" y="f11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8" y="f5"/>
                    </a:lnTo>
                    <a:lnTo>
                      <a:pt x="f23" y="f20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5" y="f28"/>
                    </a:lnTo>
                    <a:lnTo>
                      <a:pt x="f29" y="f7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13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2963863" y="6116641"/>
                <a:ext cx="271467" cy="7318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1"/>
                  <a:gd name="f7" fmla="val 461"/>
                  <a:gd name="f8" fmla="val 31"/>
                  <a:gd name="f9" fmla="val 263"/>
                  <a:gd name="f10" fmla="val 43"/>
                  <a:gd name="f11" fmla="val 191"/>
                  <a:gd name="f12" fmla="val 67"/>
                  <a:gd name="f13" fmla="val 131"/>
                  <a:gd name="f14" fmla="val 116"/>
                  <a:gd name="f15" fmla="val 72"/>
                  <a:gd name="f16" fmla="val 18"/>
                  <a:gd name="f17" fmla="val 153"/>
                  <a:gd name="f18" fmla="val 86"/>
                  <a:gd name="f19" fmla="val 60"/>
                  <a:gd name="f20" fmla="val 120"/>
                  <a:gd name="f21" fmla="val 13"/>
                  <a:gd name="f22" fmla="val 6"/>
                  <a:gd name="f23" fmla="val 317"/>
                  <a:gd name="f24" fmla="val 25"/>
                  <a:gd name="f25" fmla="val 365"/>
                  <a:gd name="f26" fmla="val 49"/>
                  <a:gd name="f27" fmla="val 413"/>
                  <a:gd name="f28" fmla="val 122"/>
                  <a:gd name="f29" fmla="val 55"/>
                  <a:gd name="f30" fmla="val 37"/>
                  <a:gd name="f31" fmla="+- 0 0 -90"/>
                  <a:gd name="f32" fmla="*/ f3 1 171"/>
                  <a:gd name="f33" fmla="*/ f4 1 461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171"/>
                  <a:gd name="f42" fmla="*/ f38 1 461"/>
                  <a:gd name="f43" fmla="+- f40 0 f1"/>
                  <a:gd name="f44" fmla="*/ 31 1 f41"/>
                  <a:gd name="f45" fmla="*/ 263 1 f42"/>
                  <a:gd name="f46" fmla="*/ 43 1 f41"/>
                  <a:gd name="f47" fmla="*/ 191 1 f42"/>
                  <a:gd name="f48" fmla="*/ 67 1 f41"/>
                  <a:gd name="f49" fmla="*/ 131 1 f42"/>
                  <a:gd name="f50" fmla="*/ 116 1 f41"/>
                  <a:gd name="f51" fmla="*/ 72 1 f42"/>
                  <a:gd name="f52" fmla="*/ 171 1 f41"/>
                  <a:gd name="f53" fmla="*/ 18 1 f42"/>
                  <a:gd name="f54" fmla="*/ 153 1 f41"/>
                  <a:gd name="f55" fmla="*/ 0 1 f42"/>
                  <a:gd name="f56" fmla="*/ 86 1 f41"/>
                  <a:gd name="f57" fmla="*/ 60 1 f42"/>
                  <a:gd name="f58" fmla="*/ 120 1 f42"/>
                  <a:gd name="f59" fmla="*/ 13 1 f41"/>
                  <a:gd name="f60" fmla="*/ 0 1 f41"/>
                  <a:gd name="f61" fmla="*/ 6 1 f41"/>
                  <a:gd name="f62" fmla="*/ 317 1 f42"/>
                  <a:gd name="f63" fmla="*/ 25 1 f41"/>
                  <a:gd name="f64" fmla="*/ 365 1 f42"/>
                  <a:gd name="f65" fmla="*/ 49 1 f41"/>
                  <a:gd name="f66" fmla="*/ 413 1 f42"/>
                  <a:gd name="f67" fmla="*/ 461 1 f42"/>
                  <a:gd name="f68" fmla="*/ 122 1 f41"/>
                  <a:gd name="f69" fmla="*/ 55 1 f41"/>
                  <a:gd name="f70" fmla="*/ 37 1 f41"/>
                  <a:gd name="f71" fmla="*/ f35 1 f41"/>
                  <a:gd name="f72" fmla="*/ f36 1 f42"/>
                  <a:gd name="f73" fmla="*/ f60 f32 1"/>
                  <a:gd name="f74" fmla="*/ f71 f32 1"/>
                  <a:gd name="f75" fmla="*/ f72 f33 1"/>
                  <a:gd name="f76" fmla="*/ f55 f33 1"/>
                  <a:gd name="f77" fmla="*/ f44 f32 1"/>
                  <a:gd name="f78" fmla="*/ f45 f33 1"/>
                  <a:gd name="f79" fmla="*/ f46 f32 1"/>
                  <a:gd name="f80" fmla="*/ f47 f33 1"/>
                  <a:gd name="f81" fmla="*/ f48 f32 1"/>
                  <a:gd name="f82" fmla="*/ f49 f33 1"/>
                  <a:gd name="f83" fmla="*/ f50 f32 1"/>
                  <a:gd name="f84" fmla="*/ f51 f33 1"/>
                  <a:gd name="f85" fmla="*/ f52 f32 1"/>
                  <a:gd name="f86" fmla="*/ f53 f33 1"/>
                  <a:gd name="f87" fmla="*/ f54 f32 1"/>
                  <a:gd name="f88" fmla="*/ f56 f32 1"/>
                  <a:gd name="f89" fmla="*/ f57 f33 1"/>
                  <a:gd name="f90" fmla="*/ f58 f33 1"/>
                  <a:gd name="f91" fmla="*/ f59 f32 1"/>
                  <a:gd name="f92" fmla="*/ f61 f32 1"/>
                  <a:gd name="f93" fmla="*/ f62 f33 1"/>
                  <a:gd name="f94" fmla="*/ f63 f32 1"/>
                  <a:gd name="f95" fmla="*/ f64 f33 1"/>
                  <a:gd name="f96" fmla="*/ f65 f32 1"/>
                  <a:gd name="f97" fmla="*/ f66 f33 1"/>
                  <a:gd name="f98" fmla="*/ f67 f33 1"/>
                  <a:gd name="f99" fmla="*/ f68 f32 1"/>
                  <a:gd name="f100" fmla="*/ f69 f32 1"/>
                  <a:gd name="f101" fmla="*/ f70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7" y="f78"/>
                  </a:cxn>
                  <a:cxn ang="f43">
                    <a:pos x="f79" y="f80"/>
                  </a:cxn>
                  <a:cxn ang="f43">
                    <a:pos x="f81" y="f82"/>
                  </a:cxn>
                  <a:cxn ang="f43">
                    <a:pos x="f83" y="f84"/>
                  </a:cxn>
                  <a:cxn ang="f43">
                    <a:pos x="f85" y="f86"/>
                  </a:cxn>
                  <a:cxn ang="f43">
                    <a:pos x="f87" y="f76"/>
                  </a:cxn>
                  <a:cxn ang="f43">
                    <a:pos x="f88" y="f89"/>
                  </a:cxn>
                  <a:cxn ang="f43">
                    <a:pos x="f79" y="f90"/>
                  </a:cxn>
                  <a:cxn ang="f43">
                    <a:pos x="f91" y="f80"/>
                  </a:cxn>
                  <a:cxn ang="f43">
                    <a:pos x="f73" y="f78"/>
                  </a:cxn>
                  <a:cxn ang="f43">
                    <a:pos x="f92" y="f93"/>
                  </a:cxn>
                  <a:cxn ang="f43">
                    <a:pos x="f94" y="f95"/>
                  </a:cxn>
                  <a:cxn ang="f43">
                    <a:pos x="f96" y="f97"/>
                  </a:cxn>
                  <a:cxn ang="f43">
                    <a:pos x="f88" y="f98"/>
                  </a:cxn>
                  <a:cxn ang="f43">
                    <a:pos x="f99" y="f98"/>
                  </a:cxn>
                  <a:cxn ang="f43">
                    <a:pos x="f88" y="f97"/>
                  </a:cxn>
                  <a:cxn ang="f43">
                    <a:pos x="f100" y="f95"/>
                  </a:cxn>
                  <a:cxn ang="f43">
                    <a:pos x="f101" y="f93"/>
                  </a:cxn>
                  <a:cxn ang="f43">
                    <a:pos x="f77" y="f78"/>
                  </a:cxn>
                  <a:cxn ang="f43">
                    <a:pos x="f77" y="f78"/>
                  </a:cxn>
                </a:cxnLst>
                <a:rect l="f73" t="f76" r="f74" b="f75"/>
                <a:pathLst>
                  <a:path w="171" h="46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6" y="f16"/>
                    </a:lnTo>
                    <a:lnTo>
                      <a:pt x="f17" y="f5"/>
                    </a:lnTo>
                    <a:lnTo>
                      <a:pt x="f18" y="f19"/>
                    </a:lnTo>
                    <a:lnTo>
                      <a:pt x="f10" y="f20"/>
                    </a:lnTo>
                    <a:lnTo>
                      <a:pt x="f21" y="f11"/>
                    </a:lnTo>
                    <a:lnTo>
                      <a:pt x="f5" y="f9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18" y="f7"/>
                    </a:lnTo>
                    <a:lnTo>
                      <a:pt x="f28" y="f7"/>
                    </a:lnTo>
                    <a:lnTo>
                      <a:pt x="f18" y="f27"/>
                    </a:lnTo>
                    <a:lnTo>
                      <a:pt x="f29" y="f25"/>
                    </a:lnTo>
                    <a:lnTo>
                      <a:pt x="f30" y="f23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4684708" y="5954709"/>
                <a:ext cx="571500" cy="893761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563"/>
                  <a:gd name="f8" fmla="val 365"/>
                  <a:gd name="f9" fmla="val 353"/>
                  <a:gd name="f10" fmla="val 305"/>
                  <a:gd name="f11" fmla="val 335"/>
                  <a:gd name="f12" fmla="val 251"/>
                  <a:gd name="f13" fmla="val 204"/>
                  <a:gd name="f14" fmla="val 262"/>
                  <a:gd name="f15" fmla="val 156"/>
                  <a:gd name="f16" fmla="val 213"/>
                  <a:gd name="f17" fmla="val 108"/>
                  <a:gd name="f18" fmla="val 159"/>
                  <a:gd name="f19" fmla="val 66"/>
                  <a:gd name="f20" fmla="val 92"/>
                  <a:gd name="f21" fmla="val 30"/>
                  <a:gd name="f22" fmla="val 19"/>
                  <a:gd name="f23" fmla="val 12"/>
                  <a:gd name="f24" fmla="val 67"/>
                  <a:gd name="f25" fmla="val 42"/>
                  <a:gd name="f26" fmla="val 134"/>
                  <a:gd name="f27" fmla="val 78"/>
                  <a:gd name="f28" fmla="val 189"/>
                  <a:gd name="f29" fmla="val 114"/>
                  <a:gd name="f30" fmla="val 238"/>
                  <a:gd name="f31" fmla="val 162"/>
                  <a:gd name="f32" fmla="val 274"/>
                  <a:gd name="f33" fmla="val 210"/>
                  <a:gd name="f34" fmla="val 299"/>
                  <a:gd name="f35" fmla="val 257"/>
                  <a:gd name="f36" fmla="val 317"/>
                  <a:gd name="f37" fmla="val 311"/>
                  <a:gd name="f38" fmla="val 323"/>
                  <a:gd name="f39" fmla="val 419"/>
                  <a:gd name="f40" fmla="val 467"/>
                  <a:gd name="f41" fmla="val 515"/>
                  <a:gd name="f42" fmla="val 268"/>
                  <a:gd name="f43" fmla="+- 0 0 -90"/>
                  <a:gd name="f44" fmla="*/ f4 1 360"/>
                  <a:gd name="f45" fmla="*/ f5 1 563"/>
                  <a:gd name="f46" fmla="val f6"/>
                  <a:gd name="f47" fmla="val f2"/>
                  <a:gd name="f48" fmla="val f7"/>
                  <a:gd name="f49" fmla="*/ f43 f0 1"/>
                  <a:gd name="f50" fmla="+- f48 0 f46"/>
                  <a:gd name="f51" fmla="+- f47 0 f46"/>
                  <a:gd name="f52" fmla="*/ f49 1 f3"/>
                  <a:gd name="f53" fmla="*/ f51 1 360"/>
                  <a:gd name="f54" fmla="*/ f50 1 563"/>
                  <a:gd name="f55" fmla="+- f52 0 f1"/>
                  <a:gd name="f56" fmla="*/ 360 1 f53"/>
                  <a:gd name="f57" fmla="*/ 365 1 f54"/>
                  <a:gd name="f58" fmla="*/ 353 1 f53"/>
                  <a:gd name="f59" fmla="*/ 305 1 f54"/>
                  <a:gd name="f60" fmla="*/ 335 1 f53"/>
                  <a:gd name="f61" fmla="*/ 251 1 f54"/>
                  <a:gd name="f62" fmla="*/ 305 1 f53"/>
                  <a:gd name="f63" fmla="*/ 204 1 f54"/>
                  <a:gd name="f64" fmla="*/ 262 1 f53"/>
                  <a:gd name="f65" fmla="*/ 156 1 f54"/>
                  <a:gd name="f66" fmla="*/ 213 1 f53"/>
                  <a:gd name="f67" fmla="*/ 108 1 f54"/>
                  <a:gd name="f68" fmla="*/ 159 1 f53"/>
                  <a:gd name="f69" fmla="*/ 66 1 f54"/>
                  <a:gd name="f70" fmla="*/ 92 1 f53"/>
                  <a:gd name="f71" fmla="*/ 30 1 f54"/>
                  <a:gd name="f72" fmla="*/ 19 1 f53"/>
                  <a:gd name="f73" fmla="*/ 0 1 f54"/>
                  <a:gd name="f74" fmla="*/ 0 1 f53"/>
                  <a:gd name="f75" fmla="*/ 12 1 f54"/>
                  <a:gd name="f76" fmla="*/ 67 1 f53"/>
                  <a:gd name="f77" fmla="*/ 42 1 f54"/>
                  <a:gd name="f78" fmla="*/ 134 1 f53"/>
                  <a:gd name="f79" fmla="*/ 78 1 f54"/>
                  <a:gd name="f80" fmla="*/ 189 1 f53"/>
                  <a:gd name="f81" fmla="*/ 114 1 f54"/>
                  <a:gd name="f82" fmla="*/ 238 1 f53"/>
                  <a:gd name="f83" fmla="*/ 162 1 f54"/>
                  <a:gd name="f84" fmla="*/ 274 1 f53"/>
                  <a:gd name="f85" fmla="*/ 210 1 f54"/>
                  <a:gd name="f86" fmla="*/ 299 1 f53"/>
                  <a:gd name="f87" fmla="*/ 257 1 f54"/>
                  <a:gd name="f88" fmla="*/ 317 1 f53"/>
                  <a:gd name="f89" fmla="*/ 311 1 f54"/>
                  <a:gd name="f90" fmla="*/ 323 1 f53"/>
                  <a:gd name="f91" fmla="*/ 419 1 f54"/>
                  <a:gd name="f92" fmla="*/ 467 1 f54"/>
                  <a:gd name="f93" fmla="*/ 515 1 f54"/>
                  <a:gd name="f94" fmla="*/ 563 1 f54"/>
                  <a:gd name="f95" fmla="*/ 268 1 f53"/>
                  <a:gd name="f96" fmla="*/ 311 1 f53"/>
                  <a:gd name="f97" fmla="*/ f47 1 f53"/>
                  <a:gd name="f98" fmla="*/ f48 1 f54"/>
                  <a:gd name="f99" fmla="*/ f74 f44 1"/>
                  <a:gd name="f100" fmla="*/ f97 f44 1"/>
                  <a:gd name="f101" fmla="*/ f98 f45 1"/>
                  <a:gd name="f102" fmla="*/ f73 f45 1"/>
                  <a:gd name="f103" fmla="*/ f56 f44 1"/>
                  <a:gd name="f104" fmla="*/ f57 f45 1"/>
                  <a:gd name="f105" fmla="*/ f58 f44 1"/>
                  <a:gd name="f106" fmla="*/ f59 f45 1"/>
                  <a:gd name="f107" fmla="*/ f60 f44 1"/>
                  <a:gd name="f108" fmla="*/ f61 f45 1"/>
                  <a:gd name="f109" fmla="*/ f62 f44 1"/>
                  <a:gd name="f110" fmla="*/ f63 f45 1"/>
                  <a:gd name="f111" fmla="*/ f64 f44 1"/>
                  <a:gd name="f112" fmla="*/ f65 f45 1"/>
                  <a:gd name="f113" fmla="*/ f66 f44 1"/>
                  <a:gd name="f114" fmla="*/ f67 f45 1"/>
                  <a:gd name="f115" fmla="*/ f68 f44 1"/>
                  <a:gd name="f116" fmla="*/ f69 f45 1"/>
                  <a:gd name="f117" fmla="*/ f70 f44 1"/>
                  <a:gd name="f118" fmla="*/ f71 f45 1"/>
                  <a:gd name="f119" fmla="*/ f72 f44 1"/>
                  <a:gd name="f120" fmla="*/ f75 f45 1"/>
                  <a:gd name="f121" fmla="*/ f76 f44 1"/>
                  <a:gd name="f122" fmla="*/ f77 f45 1"/>
                  <a:gd name="f123" fmla="*/ f78 f44 1"/>
                  <a:gd name="f124" fmla="*/ f79 f45 1"/>
                  <a:gd name="f125" fmla="*/ f80 f44 1"/>
                  <a:gd name="f126" fmla="*/ f81 f45 1"/>
                  <a:gd name="f127" fmla="*/ f82 f44 1"/>
                  <a:gd name="f128" fmla="*/ f83 f45 1"/>
                  <a:gd name="f129" fmla="*/ f84 f44 1"/>
                  <a:gd name="f130" fmla="*/ f85 f45 1"/>
                  <a:gd name="f131" fmla="*/ f86 f44 1"/>
                  <a:gd name="f132" fmla="*/ f87 f45 1"/>
                  <a:gd name="f133" fmla="*/ f88 f44 1"/>
                  <a:gd name="f134" fmla="*/ f89 f45 1"/>
                  <a:gd name="f135" fmla="*/ f90 f44 1"/>
                  <a:gd name="f136" fmla="*/ f91 f45 1"/>
                  <a:gd name="f137" fmla="*/ f92 f45 1"/>
                  <a:gd name="f138" fmla="*/ f93 f45 1"/>
                  <a:gd name="f139" fmla="*/ f94 f45 1"/>
                  <a:gd name="f140" fmla="*/ f95 f44 1"/>
                  <a:gd name="f141" fmla="*/ f9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103" y="f104"/>
                  </a:cxn>
                  <a:cxn ang="f55">
                    <a:pos x="f105" y="f106"/>
                  </a:cxn>
                  <a:cxn ang="f55">
                    <a:pos x="f107" y="f108"/>
                  </a:cxn>
                  <a:cxn ang="f55">
                    <a:pos x="f109" y="f110"/>
                  </a:cxn>
                  <a:cxn ang="f55">
                    <a:pos x="f111" y="f112"/>
                  </a:cxn>
                  <a:cxn ang="f55">
                    <a:pos x="f113" y="f114"/>
                  </a:cxn>
                  <a:cxn ang="f55">
                    <a:pos x="f115" y="f116"/>
                  </a:cxn>
                  <a:cxn ang="f55">
                    <a:pos x="f117" y="f118"/>
                  </a:cxn>
                  <a:cxn ang="f55">
                    <a:pos x="f119" y="f102"/>
                  </a:cxn>
                  <a:cxn ang="f55">
                    <a:pos x="f99" y="f120"/>
                  </a:cxn>
                  <a:cxn ang="f55">
                    <a:pos x="f121" y="f122"/>
                  </a:cxn>
                  <a:cxn ang="f55">
                    <a:pos x="f123" y="f124"/>
                  </a:cxn>
                  <a:cxn ang="f55">
                    <a:pos x="f125" y="f126"/>
                  </a:cxn>
                  <a:cxn ang="f55">
                    <a:pos x="f127" y="f128"/>
                  </a:cxn>
                  <a:cxn ang="f55">
                    <a:pos x="f129" y="f130"/>
                  </a:cxn>
                  <a:cxn ang="f55">
                    <a:pos x="f131" y="f132"/>
                  </a:cxn>
                  <a:cxn ang="f55">
                    <a:pos x="f133" y="f134"/>
                  </a:cxn>
                  <a:cxn ang="f55">
                    <a:pos x="f135" y="f104"/>
                  </a:cxn>
                  <a:cxn ang="f55">
                    <a:pos x="f133" y="f136"/>
                  </a:cxn>
                  <a:cxn ang="f55">
                    <a:pos x="f131" y="f137"/>
                  </a:cxn>
                  <a:cxn ang="f55">
                    <a:pos x="f129" y="f138"/>
                  </a:cxn>
                  <a:cxn ang="f55">
                    <a:pos x="f127" y="f139"/>
                  </a:cxn>
                  <a:cxn ang="f55">
                    <a:pos x="f140" y="f139"/>
                  </a:cxn>
                  <a:cxn ang="f55">
                    <a:pos x="f141" y="f138"/>
                  </a:cxn>
                  <a:cxn ang="f55">
                    <a:pos x="f107" y="f137"/>
                  </a:cxn>
                  <a:cxn ang="f55">
                    <a:pos x="f105" y="f136"/>
                  </a:cxn>
                  <a:cxn ang="f55">
                    <a:pos x="f103" y="f104"/>
                  </a:cxn>
                  <a:cxn ang="f55">
                    <a:pos x="f103" y="f104"/>
                  </a:cxn>
                </a:cxnLst>
                <a:rect l="f99" t="f102" r="f100" b="f101"/>
                <a:pathLst>
                  <a:path w="360" h="563">
                    <a:moveTo>
                      <a:pt x="f2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0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6"/>
                    </a:lnTo>
                    <a:lnTo>
                      <a:pt x="f6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8"/>
                    </a:lnTo>
                    <a:lnTo>
                      <a:pt x="f36" y="f39"/>
                    </a:lnTo>
                    <a:lnTo>
                      <a:pt x="f34" y="f40"/>
                    </a:lnTo>
                    <a:lnTo>
                      <a:pt x="f32" y="f41"/>
                    </a:lnTo>
                    <a:lnTo>
                      <a:pt x="f30" y="f7"/>
                    </a:lnTo>
                    <a:lnTo>
                      <a:pt x="f42" y="f7"/>
                    </a:lnTo>
                    <a:lnTo>
                      <a:pt x="f37" y="f41"/>
                    </a:lnTo>
                    <a:lnTo>
                      <a:pt x="f11" y="f40"/>
                    </a:lnTo>
                    <a:lnTo>
                      <a:pt x="f9" y="f39"/>
                    </a:lnTo>
                    <a:lnTo>
                      <a:pt x="f2" y="f8"/>
                    </a:lnTo>
                    <a:lnTo>
                      <a:pt x="f2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3679829" y="5764213"/>
                <a:ext cx="1711327" cy="6746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78"/>
                  <a:gd name="f7" fmla="val 425"/>
                  <a:gd name="f8" fmla="val 1053"/>
                  <a:gd name="f9" fmla="val 419"/>
                  <a:gd name="f10" fmla="val 1066"/>
                  <a:gd name="f11" fmla="val 377"/>
                  <a:gd name="f12" fmla="val 1047"/>
                  <a:gd name="f13" fmla="val 336"/>
                  <a:gd name="f14" fmla="val 986"/>
                  <a:gd name="f15" fmla="val 252"/>
                  <a:gd name="f16" fmla="val 907"/>
                  <a:gd name="f17" fmla="val 810"/>
                  <a:gd name="f18" fmla="val 120"/>
                  <a:gd name="f19" fmla="val 694"/>
                  <a:gd name="f20" fmla="val 72"/>
                  <a:gd name="f21" fmla="val 560"/>
                  <a:gd name="f22" fmla="val 30"/>
                  <a:gd name="f23" fmla="val 420"/>
                  <a:gd name="f24" fmla="val 6"/>
                  <a:gd name="f25" fmla="val 268"/>
                  <a:gd name="f26" fmla="val 134"/>
                  <a:gd name="f27" fmla="val 24"/>
                  <a:gd name="f28" fmla="val 12"/>
                  <a:gd name="f29" fmla="val 36"/>
                  <a:gd name="f30" fmla="val 18"/>
                  <a:gd name="f31" fmla="val 554"/>
                  <a:gd name="f32" fmla="val 42"/>
                  <a:gd name="f33" fmla="val 682"/>
                  <a:gd name="f34" fmla="val 84"/>
                  <a:gd name="f35" fmla="val 798"/>
                  <a:gd name="f36" fmla="val 132"/>
                  <a:gd name="f37" fmla="val 895"/>
                  <a:gd name="f38" fmla="val 192"/>
                  <a:gd name="f39" fmla="val 968"/>
                  <a:gd name="f40" fmla="val 264"/>
                  <a:gd name="f41" fmla="val 999"/>
                  <a:gd name="f42" fmla="val 300"/>
                  <a:gd name="f43" fmla="val 1023"/>
                  <a:gd name="f44" fmla="val 342"/>
                  <a:gd name="f45" fmla="val 1041"/>
                  <a:gd name="f46" fmla="val 383"/>
                  <a:gd name="f47" fmla="+- 0 0 -90"/>
                  <a:gd name="f48" fmla="*/ f3 1 1078"/>
                  <a:gd name="f49" fmla="*/ f4 1 425"/>
                  <a:gd name="f50" fmla="val f5"/>
                  <a:gd name="f51" fmla="val f6"/>
                  <a:gd name="f52" fmla="val f7"/>
                  <a:gd name="f53" fmla="*/ f47 f0 1"/>
                  <a:gd name="f54" fmla="+- f52 0 f50"/>
                  <a:gd name="f55" fmla="+- f51 0 f50"/>
                  <a:gd name="f56" fmla="*/ f53 1 f2"/>
                  <a:gd name="f57" fmla="*/ f55 1 1078"/>
                  <a:gd name="f58" fmla="*/ f54 1 425"/>
                  <a:gd name="f59" fmla="+- f56 0 f1"/>
                  <a:gd name="f60" fmla="*/ 1053 1 f57"/>
                  <a:gd name="f61" fmla="*/ 425 1 f58"/>
                  <a:gd name="f62" fmla="*/ 1078 1 f57"/>
                  <a:gd name="f63" fmla="*/ 419 1 f58"/>
                  <a:gd name="f64" fmla="*/ 1066 1 f57"/>
                  <a:gd name="f65" fmla="*/ 377 1 f58"/>
                  <a:gd name="f66" fmla="*/ 1047 1 f57"/>
                  <a:gd name="f67" fmla="*/ 336 1 f58"/>
                  <a:gd name="f68" fmla="*/ 986 1 f57"/>
                  <a:gd name="f69" fmla="*/ 252 1 f58"/>
                  <a:gd name="f70" fmla="*/ 907 1 f57"/>
                  <a:gd name="f71" fmla="*/ 180 1 f58"/>
                  <a:gd name="f72" fmla="*/ 810 1 f57"/>
                  <a:gd name="f73" fmla="*/ 120 1 f58"/>
                  <a:gd name="f74" fmla="*/ 694 1 f57"/>
                  <a:gd name="f75" fmla="*/ 72 1 f58"/>
                  <a:gd name="f76" fmla="*/ 560 1 f57"/>
                  <a:gd name="f77" fmla="*/ 30 1 f58"/>
                  <a:gd name="f78" fmla="*/ 420 1 f57"/>
                  <a:gd name="f79" fmla="*/ 6 1 f58"/>
                  <a:gd name="f80" fmla="*/ 268 1 f57"/>
                  <a:gd name="f81" fmla="*/ 0 1 f58"/>
                  <a:gd name="f82" fmla="*/ 134 1 f57"/>
                  <a:gd name="f83" fmla="*/ 0 1 f57"/>
                  <a:gd name="f84" fmla="*/ 24 1 f58"/>
                  <a:gd name="f85" fmla="*/ 12 1 f57"/>
                  <a:gd name="f86" fmla="*/ 36 1 f58"/>
                  <a:gd name="f87" fmla="*/ 18 1 f58"/>
                  <a:gd name="f88" fmla="*/ 12 1 f58"/>
                  <a:gd name="f89" fmla="*/ 554 1 f57"/>
                  <a:gd name="f90" fmla="*/ 42 1 f58"/>
                  <a:gd name="f91" fmla="*/ 682 1 f57"/>
                  <a:gd name="f92" fmla="*/ 84 1 f58"/>
                  <a:gd name="f93" fmla="*/ 798 1 f57"/>
                  <a:gd name="f94" fmla="*/ 132 1 f58"/>
                  <a:gd name="f95" fmla="*/ 895 1 f57"/>
                  <a:gd name="f96" fmla="*/ 192 1 f58"/>
                  <a:gd name="f97" fmla="*/ 968 1 f57"/>
                  <a:gd name="f98" fmla="*/ 264 1 f58"/>
                  <a:gd name="f99" fmla="*/ 999 1 f57"/>
                  <a:gd name="f100" fmla="*/ 300 1 f58"/>
                  <a:gd name="f101" fmla="*/ 1023 1 f57"/>
                  <a:gd name="f102" fmla="*/ 342 1 f58"/>
                  <a:gd name="f103" fmla="*/ 1041 1 f57"/>
                  <a:gd name="f104" fmla="*/ 383 1 f58"/>
                  <a:gd name="f105" fmla="*/ f51 1 f57"/>
                  <a:gd name="f106" fmla="*/ f52 1 f58"/>
                  <a:gd name="f107" fmla="*/ f83 f48 1"/>
                  <a:gd name="f108" fmla="*/ f105 f48 1"/>
                  <a:gd name="f109" fmla="*/ f106 f49 1"/>
                  <a:gd name="f110" fmla="*/ f81 f49 1"/>
                  <a:gd name="f111" fmla="*/ f60 f48 1"/>
                  <a:gd name="f112" fmla="*/ f61 f49 1"/>
                  <a:gd name="f113" fmla="*/ f62 f48 1"/>
                  <a:gd name="f114" fmla="*/ f63 f49 1"/>
                  <a:gd name="f115" fmla="*/ f64 f48 1"/>
                  <a:gd name="f116" fmla="*/ f65 f49 1"/>
                  <a:gd name="f117" fmla="*/ f66 f48 1"/>
                  <a:gd name="f118" fmla="*/ f67 f49 1"/>
                  <a:gd name="f119" fmla="*/ f68 f48 1"/>
                  <a:gd name="f120" fmla="*/ f69 f49 1"/>
                  <a:gd name="f121" fmla="*/ f70 f48 1"/>
                  <a:gd name="f122" fmla="*/ f71 f49 1"/>
                  <a:gd name="f123" fmla="*/ f72 f48 1"/>
                  <a:gd name="f124" fmla="*/ f73 f49 1"/>
                  <a:gd name="f125" fmla="*/ f74 f48 1"/>
                  <a:gd name="f126" fmla="*/ f75 f49 1"/>
                  <a:gd name="f127" fmla="*/ f76 f48 1"/>
                  <a:gd name="f128" fmla="*/ f77 f49 1"/>
                  <a:gd name="f129" fmla="*/ f78 f48 1"/>
                  <a:gd name="f130" fmla="*/ f79 f49 1"/>
                  <a:gd name="f131" fmla="*/ f80 f48 1"/>
                  <a:gd name="f132" fmla="*/ f82 f48 1"/>
                  <a:gd name="f133" fmla="*/ f84 f49 1"/>
                  <a:gd name="f134" fmla="*/ f85 f48 1"/>
                  <a:gd name="f135" fmla="*/ f86 f49 1"/>
                  <a:gd name="f136" fmla="*/ f87 f49 1"/>
                  <a:gd name="f137" fmla="*/ f88 f49 1"/>
                  <a:gd name="f138" fmla="*/ f89 f48 1"/>
                  <a:gd name="f139" fmla="*/ f90 f49 1"/>
                  <a:gd name="f140" fmla="*/ f91 f48 1"/>
                  <a:gd name="f141" fmla="*/ f92 f49 1"/>
                  <a:gd name="f142" fmla="*/ f93 f48 1"/>
                  <a:gd name="f143" fmla="*/ f94 f49 1"/>
                  <a:gd name="f144" fmla="*/ f95 f48 1"/>
                  <a:gd name="f145" fmla="*/ f96 f49 1"/>
                  <a:gd name="f146" fmla="*/ f97 f48 1"/>
                  <a:gd name="f147" fmla="*/ f98 f49 1"/>
                  <a:gd name="f148" fmla="*/ f99 f48 1"/>
                  <a:gd name="f149" fmla="*/ f100 f49 1"/>
                  <a:gd name="f150" fmla="*/ f101 f48 1"/>
                  <a:gd name="f151" fmla="*/ f102 f49 1"/>
                  <a:gd name="f152" fmla="*/ f103 f48 1"/>
                  <a:gd name="f153" fmla="*/ f104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111" y="f112"/>
                  </a:cxn>
                  <a:cxn ang="f59">
                    <a:pos x="f113" y="f114"/>
                  </a:cxn>
                  <a:cxn ang="f59">
                    <a:pos x="f115" y="f116"/>
                  </a:cxn>
                  <a:cxn ang="f59">
                    <a:pos x="f117" y="f118"/>
                  </a:cxn>
                  <a:cxn ang="f59">
                    <a:pos x="f119" y="f120"/>
                  </a:cxn>
                  <a:cxn ang="f59">
                    <a:pos x="f121" y="f122"/>
                  </a:cxn>
                  <a:cxn ang="f59">
                    <a:pos x="f123" y="f124"/>
                  </a:cxn>
                  <a:cxn ang="f59">
                    <a:pos x="f125" y="f126"/>
                  </a:cxn>
                  <a:cxn ang="f59">
                    <a:pos x="f127" y="f128"/>
                  </a:cxn>
                  <a:cxn ang="f59">
                    <a:pos x="f129" y="f130"/>
                  </a:cxn>
                  <a:cxn ang="f59">
                    <a:pos x="f131" y="f110"/>
                  </a:cxn>
                  <a:cxn ang="f59">
                    <a:pos x="f132" y="f130"/>
                  </a:cxn>
                  <a:cxn ang="f59">
                    <a:pos x="f107" y="f133"/>
                  </a:cxn>
                  <a:cxn ang="f59">
                    <a:pos x="f134" y="f135"/>
                  </a:cxn>
                  <a:cxn ang="f59">
                    <a:pos x="f132" y="f136"/>
                  </a:cxn>
                  <a:cxn ang="f59">
                    <a:pos x="f131" y="f137"/>
                  </a:cxn>
                  <a:cxn ang="f59">
                    <a:pos x="f129" y="f136"/>
                  </a:cxn>
                  <a:cxn ang="f59">
                    <a:pos x="f138" y="f139"/>
                  </a:cxn>
                  <a:cxn ang="f59">
                    <a:pos x="f140" y="f141"/>
                  </a:cxn>
                  <a:cxn ang="f59">
                    <a:pos x="f142" y="f143"/>
                  </a:cxn>
                  <a:cxn ang="f59">
                    <a:pos x="f144" y="f145"/>
                  </a:cxn>
                  <a:cxn ang="f59">
                    <a:pos x="f146" y="f147"/>
                  </a:cxn>
                  <a:cxn ang="f59">
                    <a:pos x="f148" y="f149"/>
                  </a:cxn>
                  <a:cxn ang="f59">
                    <a:pos x="f150" y="f151"/>
                  </a:cxn>
                  <a:cxn ang="f59">
                    <a:pos x="f152" y="f153"/>
                  </a:cxn>
                  <a:cxn ang="f59">
                    <a:pos x="f111" y="f112"/>
                  </a:cxn>
                  <a:cxn ang="f59">
                    <a:pos x="f111" y="f112"/>
                  </a:cxn>
                </a:cxnLst>
                <a:rect l="f107" t="f110" r="f108" b="f109"/>
                <a:pathLst>
                  <a:path w="1078" h="425">
                    <a:moveTo>
                      <a:pt x="f8" y="f7"/>
                    </a:moveTo>
                    <a:lnTo>
                      <a:pt x="f6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2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5"/>
                    </a:lnTo>
                    <a:lnTo>
                      <a:pt x="f26" y="f24"/>
                    </a:lnTo>
                    <a:lnTo>
                      <a:pt x="f5" y="f27"/>
                    </a:lnTo>
                    <a:lnTo>
                      <a:pt x="f28" y="f29"/>
                    </a:lnTo>
                    <a:lnTo>
                      <a:pt x="f26" y="f30"/>
                    </a:lnTo>
                    <a:lnTo>
                      <a:pt x="f25" y="f28"/>
                    </a:lnTo>
                    <a:lnTo>
                      <a:pt x="f23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5245098" y="6476996"/>
                <a:ext cx="155576" cy="3714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34"/>
                  <a:gd name="f8" fmla="val 25"/>
                  <a:gd name="f9" fmla="val 55"/>
                  <a:gd name="f10" fmla="val 186"/>
                  <a:gd name="f11" fmla="val 80"/>
                  <a:gd name="f12" fmla="val 138"/>
                  <a:gd name="f13" fmla="val 92"/>
                  <a:gd name="f14" fmla="val 90"/>
                  <a:gd name="f15" fmla="val 36"/>
                  <a:gd name="f16" fmla="val 74"/>
                  <a:gd name="f17" fmla="val 67"/>
                  <a:gd name="f18" fmla="val 31"/>
                  <a:gd name="f19" fmla="+- 0 0 -90"/>
                  <a:gd name="f20" fmla="*/ f3 1 98"/>
                  <a:gd name="f21" fmla="*/ f4 1 234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98"/>
                  <a:gd name="f30" fmla="*/ f26 1 234"/>
                  <a:gd name="f31" fmla="+- f28 0 f1"/>
                  <a:gd name="f32" fmla="*/ 0 1 f29"/>
                  <a:gd name="f33" fmla="*/ 234 1 f30"/>
                  <a:gd name="f34" fmla="*/ 25 1 f29"/>
                  <a:gd name="f35" fmla="*/ 55 1 f29"/>
                  <a:gd name="f36" fmla="*/ 186 1 f30"/>
                  <a:gd name="f37" fmla="*/ 80 1 f29"/>
                  <a:gd name="f38" fmla="*/ 138 1 f30"/>
                  <a:gd name="f39" fmla="*/ 92 1 f29"/>
                  <a:gd name="f40" fmla="*/ 90 1 f30"/>
                  <a:gd name="f41" fmla="*/ 98 1 f29"/>
                  <a:gd name="f42" fmla="*/ 36 1 f30"/>
                  <a:gd name="f43" fmla="*/ 0 1 f30"/>
                  <a:gd name="f44" fmla="*/ 74 1 f29"/>
                  <a:gd name="f45" fmla="*/ 67 1 f29"/>
                  <a:gd name="f46" fmla="*/ 31 1 f29"/>
                  <a:gd name="f47" fmla="*/ f23 1 f29"/>
                  <a:gd name="f48" fmla="*/ f24 1 f30"/>
                  <a:gd name="f49" fmla="*/ f32 f20 1"/>
                  <a:gd name="f50" fmla="*/ f47 f20 1"/>
                  <a:gd name="f51" fmla="*/ f48 f21 1"/>
                  <a:gd name="f52" fmla="*/ f43 f21 1"/>
                  <a:gd name="f53" fmla="*/ f33 f21 1"/>
                  <a:gd name="f54" fmla="*/ f34 f20 1"/>
                  <a:gd name="f55" fmla="*/ f35 f20 1"/>
                  <a:gd name="f56" fmla="*/ f36 f21 1"/>
                  <a:gd name="f57" fmla="*/ f37 f20 1"/>
                  <a:gd name="f58" fmla="*/ f38 f21 1"/>
                  <a:gd name="f59" fmla="*/ f39 f20 1"/>
                  <a:gd name="f60" fmla="*/ f40 f21 1"/>
                  <a:gd name="f61" fmla="*/ f41 f20 1"/>
                  <a:gd name="f62" fmla="*/ f42 f21 1"/>
                  <a:gd name="f63" fmla="*/ f44 f20 1"/>
                  <a:gd name="f64" fmla="*/ f45 f20 1"/>
                  <a:gd name="f65" fmla="*/ f46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49" y="f53"/>
                  </a:cxn>
                  <a:cxn ang="f31">
                    <a:pos x="f54" y="f53"/>
                  </a:cxn>
                  <a:cxn ang="f31">
                    <a:pos x="f55" y="f56"/>
                  </a:cxn>
                  <a:cxn ang="f31">
                    <a:pos x="f57" y="f58"/>
                  </a:cxn>
                  <a:cxn ang="f31">
                    <a:pos x="f59" y="f60"/>
                  </a:cxn>
                  <a:cxn ang="f31">
                    <a:pos x="f61" y="f62"/>
                  </a:cxn>
                  <a:cxn ang="f31">
                    <a:pos x="f61" y="f52"/>
                  </a:cxn>
                  <a:cxn ang="f31">
                    <a:pos x="f63" y="f52"/>
                  </a:cxn>
                  <a:cxn ang="f31">
                    <a:pos x="f63" y="f62"/>
                  </a:cxn>
                  <a:cxn ang="f31">
                    <a:pos x="f64" y="f60"/>
                  </a:cxn>
                  <a:cxn ang="f31">
                    <a:pos x="f55" y="f58"/>
                  </a:cxn>
                  <a:cxn ang="f31">
                    <a:pos x="f65" y="f56"/>
                  </a:cxn>
                  <a:cxn ang="f31">
                    <a:pos x="f49" y="f53"/>
                  </a:cxn>
                  <a:cxn ang="f31">
                    <a:pos x="f49" y="f53"/>
                  </a:cxn>
                </a:cxnLst>
                <a:rect l="f49" t="f52" r="f50" b="f51"/>
                <a:pathLst>
                  <a:path w="98" h="234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6" y="f15"/>
                    </a:lnTo>
                    <a:lnTo>
                      <a:pt x="f6" y="f5"/>
                    </a:lnTo>
                    <a:lnTo>
                      <a:pt x="f16" y="f5"/>
                    </a:lnTo>
                    <a:lnTo>
                      <a:pt x="f16" y="f15"/>
                    </a:lnTo>
                    <a:lnTo>
                      <a:pt x="f17" y="f14"/>
                    </a:lnTo>
                    <a:lnTo>
                      <a:pt x="f9" y="f12"/>
                    </a:lnTo>
                    <a:lnTo>
                      <a:pt x="f18" y="f10"/>
                    </a:lnTo>
                    <a:lnTo>
                      <a:pt x="f5" y="f7"/>
                    </a:lnTo>
                    <a:lnTo>
                      <a:pt x="f5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2819396" y="5830891"/>
                <a:ext cx="763588" cy="10175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1"/>
                  <a:gd name="f7" fmla="val 641"/>
                  <a:gd name="f8" fmla="val 18"/>
                  <a:gd name="f9" fmla="val 443"/>
                  <a:gd name="f10" fmla="val 24"/>
                  <a:gd name="f11" fmla="val 371"/>
                  <a:gd name="f12" fmla="val 55"/>
                  <a:gd name="f13" fmla="val 305"/>
                  <a:gd name="f14" fmla="val 91"/>
                  <a:gd name="f15" fmla="val 246"/>
                  <a:gd name="f16" fmla="val 146"/>
                  <a:gd name="f17" fmla="val 186"/>
                  <a:gd name="f18" fmla="val 213"/>
                  <a:gd name="f19" fmla="val 132"/>
                  <a:gd name="f20" fmla="val 292"/>
                  <a:gd name="f21" fmla="val 84"/>
                  <a:gd name="f22" fmla="val 384"/>
                  <a:gd name="f23" fmla="val 48"/>
                  <a:gd name="f24" fmla="val 12"/>
                  <a:gd name="f25" fmla="val 457"/>
                  <a:gd name="f26" fmla="val 359"/>
                  <a:gd name="f27" fmla="val 36"/>
                  <a:gd name="f28" fmla="val 274"/>
                  <a:gd name="f29" fmla="val 78"/>
                  <a:gd name="f30" fmla="val 195"/>
                  <a:gd name="f31" fmla="val 126"/>
                  <a:gd name="f32" fmla="val 128"/>
                  <a:gd name="f33" fmla="val 73"/>
                  <a:gd name="f34" fmla="val 240"/>
                  <a:gd name="f35" fmla="val 37"/>
                  <a:gd name="f36" fmla="val 6"/>
                  <a:gd name="f37" fmla="val 497"/>
                  <a:gd name="f38" fmla="val 545"/>
                  <a:gd name="f39" fmla="val 43"/>
                  <a:gd name="f40" fmla="val 593"/>
                  <a:gd name="f41" fmla="val 97"/>
                  <a:gd name="f42" fmla="val 67"/>
                  <a:gd name="f43" fmla="+- 0 0 -90"/>
                  <a:gd name="f44" fmla="*/ f3 1 481"/>
                  <a:gd name="f45" fmla="*/ f4 1 641"/>
                  <a:gd name="f46" fmla="val f5"/>
                  <a:gd name="f47" fmla="val f6"/>
                  <a:gd name="f48" fmla="val f7"/>
                  <a:gd name="f49" fmla="*/ f43 f0 1"/>
                  <a:gd name="f50" fmla="+- f48 0 f46"/>
                  <a:gd name="f51" fmla="+- f47 0 f46"/>
                  <a:gd name="f52" fmla="*/ f49 1 f2"/>
                  <a:gd name="f53" fmla="*/ f51 1 481"/>
                  <a:gd name="f54" fmla="*/ f50 1 641"/>
                  <a:gd name="f55" fmla="+- f52 0 f1"/>
                  <a:gd name="f56" fmla="*/ 18 1 f53"/>
                  <a:gd name="f57" fmla="*/ 443 1 f54"/>
                  <a:gd name="f58" fmla="*/ 24 1 f53"/>
                  <a:gd name="f59" fmla="*/ 371 1 f54"/>
                  <a:gd name="f60" fmla="*/ 55 1 f53"/>
                  <a:gd name="f61" fmla="*/ 305 1 f54"/>
                  <a:gd name="f62" fmla="*/ 91 1 f53"/>
                  <a:gd name="f63" fmla="*/ 246 1 f54"/>
                  <a:gd name="f64" fmla="*/ 146 1 f53"/>
                  <a:gd name="f65" fmla="*/ 186 1 f54"/>
                  <a:gd name="f66" fmla="*/ 213 1 f53"/>
                  <a:gd name="f67" fmla="*/ 132 1 f54"/>
                  <a:gd name="f68" fmla="*/ 292 1 f53"/>
                  <a:gd name="f69" fmla="*/ 84 1 f54"/>
                  <a:gd name="f70" fmla="*/ 384 1 f53"/>
                  <a:gd name="f71" fmla="*/ 48 1 f54"/>
                  <a:gd name="f72" fmla="*/ 481 1 f53"/>
                  <a:gd name="f73" fmla="*/ 12 1 f54"/>
                  <a:gd name="f74" fmla="*/ 457 1 f53"/>
                  <a:gd name="f75" fmla="*/ 0 1 f54"/>
                  <a:gd name="f76" fmla="*/ 359 1 f53"/>
                  <a:gd name="f77" fmla="*/ 36 1 f54"/>
                  <a:gd name="f78" fmla="*/ 274 1 f53"/>
                  <a:gd name="f79" fmla="*/ 78 1 f54"/>
                  <a:gd name="f80" fmla="*/ 195 1 f53"/>
                  <a:gd name="f81" fmla="*/ 126 1 f54"/>
                  <a:gd name="f82" fmla="*/ 128 1 f53"/>
                  <a:gd name="f83" fmla="*/ 180 1 f54"/>
                  <a:gd name="f84" fmla="*/ 73 1 f53"/>
                  <a:gd name="f85" fmla="*/ 240 1 f54"/>
                  <a:gd name="f86" fmla="*/ 37 1 f53"/>
                  <a:gd name="f87" fmla="*/ 6 1 f53"/>
                  <a:gd name="f88" fmla="*/ 0 1 f53"/>
                  <a:gd name="f89" fmla="*/ 497 1 f54"/>
                  <a:gd name="f90" fmla="*/ 545 1 f54"/>
                  <a:gd name="f91" fmla="*/ 43 1 f53"/>
                  <a:gd name="f92" fmla="*/ 593 1 f54"/>
                  <a:gd name="f93" fmla="*/ 641 1 f54"/>
                  <a:gd name="f94" fmla="*/ 97 1 f53"/>
                  <a:gd name="f95" fmla="*/ 67 1 f53"/>
                  <a:gd name="f96" fmla="*/ f47 1 f53"/>
                  <a:gd name="f97" fmla="*/ f48 1 f54"/>
                  <a:gd name="f98" fmla="*/ f88 f44 1"/>
                  <a:gd name="f99" fmla="*/ f96 f44 1"/>
                  <a:gd name="f100" fmla="*/ f97 f45 1"/>
                  <a:gd name="f101" fmla="*/ f75 f45 1"/>
                  <a:gd name="f102" fmla="*/ f56 f44 1"/>
                  <a:gd name="f103" fmla="*/ f57 f45 1"/>
                  <a:gd name="f104" fmla="*/ f58 f44 1"/>
                  <a:gd name="f105" fmla="*/ f59 f45 1"/>
                  <a:gd name="f106" fmla="*/ f60 f44 1"/>
                  <a:gd name="f107" fmla="*/ f61 f45 1"/>
                  <a:gd name="f108" fmla="*/ f62 f44 1"/>
                  <a:gd name="f109" fmla="*/ f63 f45 1"/>
                  <a:gd name="f110" fmla="*/ f64 f44 1"/>
                  <a:gd name="f111" fmla="*/ f65 f45 1"/>
                  <a:gd name="f112" fmla="*/ f66 f44 1"/>
                  <a:gd name="f113" fmla="*/ f67 f45 1"/>
                  <a:gd name="f114" fmla="*/ f68 f44 1"/>
                  <a:gd name="f115" fmla="*/ f69 f45 1"/>
                  <a:gd name="f116" fmla="*/ f70 f44 1"/>
                  <a:gd name="f117" fmla="*/ f71 f45 1"/>
                  <a:gd name="f118" fmla="*/ f72 f44 1"/>
                  <a:gd name="f119" fmla="*/ f73 f45 1"/>
                  <a:gd name="f120" fmla="*/ f74 f44 1"/>
                  <a:gd name="f121" fmla="*/ f76 f44 1"/>
                  <a:gd name="f122" fmla="*/ f77 f45 1"/>
                  <a:gd name="f123" fmla="*/ f78 f44 1"/>
                  <a:gd name="f124" fmla="*/ f79 f45 1"/>
                  <a:gd name="f125" fmla="*/ f80 f44 1"/>
                  <a:gd name="f126" fmla="*/ f81 f45 1"/>
                  <a:gd name="f127" fmla="*/ f82 f44 1"/>
                  <a:gd name="f128" fmla="*/ f83 f45 1"/>
                  <a:gd name="f129" fmla="*/ f84 f44 1"/>
                  <a:gd name="f130" fmla="*/ f85 f45 1"/>
                  <a:gd name="f131" fmla="*/ f86 f44 1"/>
                  <a:gd name="f132" fmla="*/ f87 f44 1"/>
                  <a:gd name="f133" fmla="*/ f89 f45 1"/>
                  <a:gd name="f134" fmla="*/ f90 f45 1"/>
                  <a:gd name="f135" fmla="*/ f91 f44 1"/>
                  <a:gd name="f136" fmla="*/ f92 f45 1"/>
                  <a:gd name="f137" fmla="*/ f93 f45 1"/>
                  <a:gd name="f138" fmla="*/ f94 f44 1"/>
                  <a:gd name="f139" fmla="*/ f9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102" y="f103"/>
                  </a:cxn>
                  <a:cxn ang="f55">
                    <a:pos x="f104" y="f105"/>
                  </a:cxn>
                  <a:cxn ang="f55">
                    <a:pos x="f106" y="f107"/>
                  </a:cxn>
                  <a:cxn ang="f55">
                    <a:pos x="f108" y="f109"/>
                  </a:cxn>
                  <a:cxn ang="f55">
                    <a:pos x="f110" y="f111"/>
                  </a:cxn>
                  <a:cxn ang="f55">
                    <a:pos x="f112" y="f113"/>
                  </a:cxn>
                  <a:cxn ang="f55">
                    <a:pos x="f114" y="f115"/>
                  </a:cxn>
                  <a:cxn ang="f55">
                    <a:pos x="f116" y="f117"/>
                  </a:cxn>
                  <a:cxn ang="f55">
                    <a:pos x="f118" y="f119"/>
                  </a:cxn>
                  <a:cxn ang="f55">
                    <a:pos x="f120" y="f101"/>
                  </a:cxn>
                  <a:cxn ang="f55">
                    <a:pos x="f121" y="f122"/>
                  </a:cxn>
                  <a:cxn ang="f55">
                    <a:pos x="f123" y="f124"/>
                  </a:cxn>
                  <a:cxn ang="f55">
                    <a:pos x="f125" y="f126"/>
                  </a:cxn>
                  <a:cxn ang="f55">
                    <a:pos x="f127" y="f128"/>
                  </a:cxn>
                  <a:cxn ang="f55">
                    <a:pos x="f129" y="f130"/>
                  </a:cxn>
                  <a:cxn ang="f55">
                    <a:pos x="f131" y="f107"/>
                  </a:cxn>
                  <a:cxn ang="f55">
                    <a:pos x="f132" y="f105"/>
                  </a:cxn>
                  <a:cxn ang="f55">
                    <a:pos x="f98" y="f103"/>
                  </a:cxn>
                  <a:cxn ang="f55">
                    <a:pos x="f132" y="f133"/>
                  </a:cxn>
                  <a:cxn ang="f55">
                    <a:pos x="f102" y="f134"/>
                  </a:cxn>
                  <a:cxn ang="f55">
                    <a:pos x="f135" y="f136"/>
                  </a:cxn>
                  <a:cxn ang="f55">
                    <a:pos x="f129" y="f137"/>
                  </a:cxn>
                  <a:cxn ang="f55">
                    <a:pos x="f138" y="f137"/>
                  </a:cxn>
                  <a:cxn ang="f55">
                    <a:pos x="f139" y="f136"/>
                  </a:cxn>
                  <a:cxn ang="f55">
                    <a:pos x="f135" y="f134"/>
                  </a:cxn>
                  <a:cxn ang="f55">
                    <a:pos x="f104" y="f133"/>
                  </a:cxn>
                  <a:cxn ang="f55">
                    <a:pos x="f102" y="f103"/>
                  </a:cxn>
                  <a:cxn ang="f55">
                    <a:pos x="f102" y="f103"/>
                  </a:cxn>
                </a:cxnLst>
                <a:rect l="f98" t="f101" r="f99" b="f100"/>
                <a:pathLst>
                  <a:path w="481" h="64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6" y="f24"/>
                    </a:lnTo>
                    <a:lnTo>
                      <a:pt x="f25" y="f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2"/>
                    </a:lnTo>
                    <a:lnTo>
                      <a:pt x="f33" y="f34"/>
                    </a:lnTo>
                    <a:lnTo>
                      <a:pt x="f35" y="f13"/>
                    </a:lnTo>
                    <a:lnTo>
                      <a:pt x="f36" y="f11"/>
                    </a:lnTo>
                    <a:lnTo>
                      <a:pt x="f5" y="f9"/>
                    </a:lnTo>
                    <a:lnTo>
                      <a:pt x="f36" y="f37"/>
                    </a:lnTo>
                    <a:lnTo>
                      <a:pt x="f8" y="f38"/>
                    </a:lnTo>
                    <a:lnTo>
                      <a:pt x="f39" y="f40"/>
                    </a:lnTo>
                    <a:lnTo>
                      <a:pt x="f33" y="f7"/>
                    </a:lnTo>
                    <a:lnTo>
                      <a:pt x="f41" y="f7"/>
                    </a:lnTo>
                    <a:lnTo>
                      <a:pt x="f42" y="f40"/>
                    </a:lnTo>
                    <a:lnTo>
                      <a:pt x="f39" y="f38"/>
                    </a:lnTo>
                    <a:lnTo>
                      <a:pt x="f10" y="f37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6553203" y="5333996"/>
              <a:ext cx="2144706" cy="1303340"/>
              <a:chOff x="6553203" y="5333996"/>
              <a:chExt cx="2144706" cy="130334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6667503" y="5400675"/>
                <a:ext cx="1906588" cy="11604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01"/>
                  <a:gd name="f7" fmla="val 731"/>
                  <a:gd name="f8" fmla="val 604"/>
                  <a:gd name="f9" fmla="val 484"/>
                  <a:gd name="f10" fmla="val 6"/>
                  <a:gd name="f11" fmla="val 370"/>
                  <a:gd name="f12" fmla="val 30"/>
                  <a:gd name="f13" fmla="val 263"/>
                  <a:gd name="f14" fmla="val 60"/>
                  <a:gd name="f15" fmla="val 179"/>
                  <a:gd name="f16" fmla="val 108"/>
                  <a:gd name="f17" fmla="val 101"/>
                  <a:gd name="f18" fmla="val 162"/>
                  <a:gd name="f19" fmla="val 48"/>
                  <a:gd name="f20" fmla="val 222"/>
                  <a:gd name="f21" fmla="val 12"/>
                  <a:gd name="f22" fmla="val 294"/>
                  <a:gd name="f23" fmla="val 330"/>
                  <a:gd name="f24" fmla="val 366"/>
                  <a:gd name="f25" fmla="val 401"/>
                  <a:gd name="f26" fmla="val 437"/>
                  <a:gd name="f27" fmla="val 509"/>
                  <a:gd name="f28" fmla="val 569"/>
                  <a:gd name="f29" fmla="val 623"/>
                  <a:gd name="f30" fmla="val 671"/>
                  <a:gd name="f31" fmla="val 701"/>
                  <a:gd name="f32" fmla="val 725"/>
                  <a:gd name="f33" fmla="val 723"/>
                  <a:gd name="f34" fmla="val 837"/>
                  <a:gd name="f35" fmla="val 938"/>
                  <a:gd name="f36" fmla="val 1028"/>
                  <a:gd name="f37" fmla="val 1100"/>
                  <a:gd name="f38" fmla="val 1153"/>
                  <a:gd name="f39" fmla="val 1189"/>
                  <a:gd name="f40" fmla="val 707"/>
                  <a:gd name="f41" fmla="val 490"/>
                  <a:gd name="f42" fmla="val 382"/>
                  <a:gd name="f43" fmla="val 683"/>
                  <a:gd name="f44" fmla="val 287"/>
                  <a:gd name="f45" fmla="val 647"/>
                  <a:gd name="f46" fmla="val 203"/>
                  <a:gd name="f47" fmla="val 611"/>
                  <a:gd name="f48" fmla="val 131"/>
                  <a:gd name="f49" fmla="val 557"/>
                  <a:gd name="f50" fmla="val 83"/>
                  <a:gd name="f51" fmla="val 497"/>
                  <a:gd name="f52" fmla="val 42"/>
                  <a:gd name="f53" fmla="val 36"/>
                  <a:gd name="f54" fmla="val 300"/>
                  <a:gd name="f55" fmla="val 234"/>
                  <a:gd name="f56" fmla="val 174"/>
                  <a:gd name="f57" fmla="val 126"/>
                  <a:gd name="f58" fmla="val 84"/>
                  <a:gd name="f59" fmla="val 54"/>
                  <a:gd name="f60" fmla="val 24"/>
                  <a:gd name="f61" fmla="val 717"/>
                  <a:gd name="f62" fmla="val 825"/>
                  <a:gd name="f63" fmla="val 920"/>
                  <a:gd name="f64" fmla="val 1004"/>
                  <a:gd name="f65" fmla="val 1070"/>
                  <a:gd name="f66" fmla="val 1124"/>
                  <a:gd name="f67" fmla="val 1165"/>
                  <a:gd name="f68" fmla="+- 0 0 -90"/>
                  <a:gd name="f69" fmla="*/ f3 1 1201"/>
                  <a:gd name="f70" fmla="*/ f4 1 731"/>
                  <a:gd name="f71" fmla="val f5"/>
                  <a:gd name="f72" fmla="val f6"/>
                  <a:gd name="f73" fmla="val f7"/>
                  <a:gd name="f74" fmla="*/ f68 f0 1"/>
                  <a:gd name="f75" fmla="+- f73 0 f71"/>
                  <a:gd name="f76" fmla="+- f72 0 f71"/>
                  <a:gd name="f77" fmla="*/ f74 1 f2"/>
                  <a:gd name="f78" fmla="*/ f76 1 1201"/>
                  <a:gd name="f79" fmla="*/ f75 1 731"/>
                  <a:gd name="f80" fmla="+- f77 0 f1"/>
                  <a:gd name="f81" fmla="*/ 484 1 f78"/>
                  <a:gd name="f82" fmla="*/ 6 1 f79"/>
                  <a:gd name="f83" fmla="*/ 263 1 f78"/>
                  <a:gd name="f84" fmla="*/ 60 1 f79"/>
                  <a:gd name="f85" fmla="*/ 101 1 f78"/>
                  <a:gd name="f86" fmla="*/ 162 1 f79"/>
                  <a:gd name="f87" fmla="*/ 12 1 f78"/>
                  <a:gd name="f88" fmla="*/ 294 1 f79"/>
                  <a:gd name="f89" fmla="*/ 0 1 f78"/>
                  <a:gd name="f90" fmla="*/ 366 1 f79"/>
                  <a:gd name="f91" fmla="*/ 437 1 f79"/>
                  <a:gd name="f92" fmla="*/ 569 1 f79"/>
                  <a:gd name="f93" fmla="*/ 671 1 f79"/>
                  <a:gd name="f94" fmla="*/ 725 1 f79"/>
                  <a:gd name="f95" fmla="*/ 723 1 f78"/>
                  <a:gd name="f96" fmla="*/ 938 1 f78"/>
                  <a:gd name="f97" fmla="*/ 1100 1 f78"/>
                  <a:gd name="f98" fmla="*/ 1189 1 f78"/>
                  <a:gd name="f99" fmla="*/ 1201 1 f78"/>
                  <a:gd name="f100" fmla="*/ 604 1 f78"/>
                  <a:gd name="f101" fmla="*/ 0 1 f79"/>
                  <a:gd name="f102" fmla="*/ 490 1 f78"/>
                  <a:gd name="f103" fmla="*/ 701 1 f79"/>
                  <a:gd name="f104" fmla="*/ 287 1 f78"/>
                  <a:gd name="f105" fmla="*/ 647 1 f79"/>
                  <a:gd name="f106" fmla="*/ 131 1 f78"/>
                  <a:gd name="f107" fmla="*/ 557 1 f79"/>
                  <a:gd name="f108" fmla="*/ 48 1 f78"/>
                  <a:gd name="f109" fmla="*/ 36 1 f78"/>
                  <a:gd name="f110" fmla="*/ 300 1 f79"/>
                  <a:gd name="f111" fmla="*/ 174 1 f79"/>
                  <a:gd name="f112" fmla="*/ 84 1 f79"/>
                  <a:gd name="f113" fmla="*/ 30 1 f79"/>
                  <a:gd name="f114" fmla="*/ 717 1 f78"/>
                  <a:gd name="f115" fmla="*/ 920 1 f78"/>
                  <a:gd name="f116" fmla="*/ 1070 1 f78"/>
                  <a:gd name="f117" fmla="*/ 1153 1 f78"/>
                  <a:gd name="f118" fmla="*/ 707 1 f79"/>
                  <a:gd name="f119" fmla="*/ f72 1 f78"/>
                  <a:gd name="f120" fmla="*/ f73 1 f79"/>
                  <a:gd name="f121" fmla="*/ f89 f69 1"/>
                  <a:gd name="f122" fmla="*/ f119 f69 1"/>
                  <a:gd name="f123" fmla="*/ f120 f70 1"/>
                  <a:gd name="f124" fmla="*/ f101 f70 1"/>
                  <a:gd name="f125" fmla="*/ f81 f69 1"/>
                  <a:gd name="f126" fmla="*/ f82 f70 1"/>
                  <a:gd name="f127" fmla="*/ f83 f69 1"/>
                  <a:gd name="f128" fmla="*/ f84 f70 1"/>
                  <a:gd name="f129" fmla="*/ f85 f69 1"/>
                  <a:gd name="f130" fmla="*/ f86 f70 1"/>
                  <a:gd name="f131" fmla="*/ f87 f69 1"/>
                  <a:gd name="f132" fmla="*/ f88 f70 1"/>
                  <a:gd name="f133" fmla="*/ f90 f70 1"/>
                  <a:gd name="f134" fmla="*/ f91 f70 1"/>
                  <a:gd name="f135" fmla="*/ f92 f70 1"/>
                  <a:gd name="f136" fmla="*/ f93 f70 1"/>
                  <a:gd name="f137" fmla="*/ f94 f70 1"/>
                  <a:gd name="f138" fmla="*/ f95 f69 1"/>
                  <a:gd name="f139" fmla="*/ f96 f69 1"/>
                  <a:gd name="f140" fmla="*/ f97 f69 1"/>
                  <a:gd name="f141" fmla="*/ f98 f69 1"/>
                  <a:gd name="f142" fmla="*/ f99 f69 1"/>
                  <a:gd name="f143" fmla="*/ f100 f69 1"/>
                  <a:gd name="f144" fmla="*/ f102 f69 1"/>
                  <a:gd name="f145" fmla="*/ f103 f70 1"/>
                  <a:gd name="f146" fmla="*/ f104 f69 1"/>
                  <a:gd name="f147" fmla="*/ f105 f70 1"/>
                  <a:gd name="f148" fmla="*/ f106 f69 1"/>
                  <a:gd name="f149" fmla="*/ f107 f70 1"/>
                  <a:gd name="f150" fmla="*/ f108 f69 1"/>
                  <a:gd name="f151" fmla="*/ f109 f69 1"/>
                  <a:gd name="f152" fmla="*/ f110 f70 1"/>
                  <a:gd name="f153" fmla="*/ f111 f70 1"/>
                  <a:gd name="f154" fmla="*/ f112 f70 1"/>
                  <a:gd name="f155" fmla="*/ f113 f70 1"/>
                  <a:gd name="f156" fmla="*/ f114 f69 1"/>
                  <a:gd name="f157" fmla="*/ f115 f69 1"/>
                  <a:gd name="f158" fmla="*/ f116 f69 1"/>
                  <a:gd name="f159" fmla="*/ f117 f69 1"/>
                  <a:gd name="f160" fmla="*/ f118 f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0">
                    <a:pos x="f125" y="f126"/>
                  </a:cxn>
                  <a:cxn ang="f80">
                    <a:pos x="f127" y="f128"/>
                  </a:cxn>
                  <a:cxn ang="f80">
                    <a:pos x="f129" y="f130"/>
                  </a:cxn>
                  <a:cxn ang="f80">
                    <a:pos x="f131" y="f132"/>
                  </a:cxn>
                  <a:cxn ang="f80">
                    <a:pos x="f121" y="f133"/>
                  </a:cxn>
                  <a:cxn ang="f80">
                    <a:pos x="f131" y="f134"/>
                  </a:cxn>
                  <a:cxn ang="f80">
                    <a:pos x="f129" y="f135"/>
                  </a:cxn>
                  <a:cxn ang="f80">
                    <a:pos x="f127" y="f136"/>
                  </a:cxn>
                  <a:cxn ang="f80">
                    <a:pos x="f125" y="f137"/>
                  </a:cxn>
                  <a:cxn ang="f80">
                    <a:pos x="f138" y="f137"/>
                  </a:cxn>
                  <a:cxn ang="f80">
                    <a:pos x="f139" y="f136"/>
                  </a:cxn>
                  <a:cxn ang="f80">
                    <a:pos x="f140" y="f135"/>
                  </a:cxn>
                  <a:cxn ang="f80">
                    <a:pos x="f141" y="f134"/>
                  </a:cxn>
                  <a:cxn ang="f80">
                    <a:pos x="f142" y="f133"/>
                  </a:cxn>
                  <a:cxn ang="f80">
                    <a:pos x="f141" y="f132"/>
                  </a:cxn>
                  <a:cxn ang="f80">
                    <a:pos x="f140" y="f130"/>
                  </a:cxn>
                  <a:cxn ang="f80">
                    <a:pos x="f139" y="f128"/>
                  </a:cxn>
                  <a:cxn ang="f80">
                    <a:pos x="f138" y="f126"/>
                  </a:cxn>
                  <a:cxn ang="f80">
                    <a:pos x="f143" y="f124"/>
                  </a:cxn>
                  <a:cxn ang="f80">
                    <a:pos x="f144" y="f145"/>
                  </a:cxn>
                  <a:cxn ang="f80">
                    <a:pos x="f146" y="f147"/>
                  </a:cxn>
                  <a:cxn ang="f80">
                    <a:pos x="f148" y="f149"/>
                  </a:cxn>
                  <a:cxn ang="f80">
                    <a:pos x="f150" y="f134"/>
                  </a:cxn>
                  <a:cxn ang="f80">
                    <a:pos x="f151" y="f133"/>
                  </a:cxn>
                  <a:cxn ang="f80">
                    <a:pos x="f150" y="f152"/>
                  </a:cxn>
                  <a:cxn ang="f80">
                    <a:pos x="f148" y="f153"/>
                  </a:cxn>
                  <a:cxn ang="f80">
                    <a:pos x="f146" y="f154"/>
                  </a:cxn>
                  <a:cxn ang="f80">
                    <a:pos x="f144" y="f155"/>
                  </a:cxn>
                  <a:cxn ang="f80">
                    <a:pos x="f156" y="f155"/>
                  </a:cxn>
                  <a:cxn ang="f80">
                    <a:pos x="f157" y="f154"/>
                  </a:cxn>
                  <a:cxn ang="f80">
                    <a:pos x="f158" y="f153"/>
                  </a:cxn>
                  <a:cxn ang="f80">
                    <a:pos x="f159" y="f152"/>
                  </a:cxn>
                  <a:cxn ang="f80">
                    <a:pos x="f159" y="f134"/>
                  </a:cxn>
                  <a:cxn ang="f80">
                    <a:pos x="f158" y="f149"/>
                  </a:cxn>
                  <a:cxn ang="f80">
                    <a:pos x="f157" y="f147"/>
                  </a:cxn>
                  <a:cxn ang="f80">
                    <a:pos x="f156" y="f145"/>
                  </a:cxn>
                  <a:cxn ang="f80">
                    <a:pos x="f143" y="f160"/>
                  </a:cxn>
                </a:cxnLst>
                <a:rect l="f121" t="f124" r="f122" b="f123"/>
                <a:pathLst>
                  <a:path w="1201" h="731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10" y="f23"/>
                    </a:lnTo>
                    <a:lnTo>
                      <a:pt x="f5" y="f24"/>
                    </a:lnTo>
                    <a:lnTo>
                      <a:pt x="f10" y="f25"/>
                    </a:lnTo>
                    <a:lnTo>
                      <a:pt x="f21" y="f26"/>
                    </a:lnTo>
                    <a:lnTo>
                      <a:pt x="f19" y="f27"/>
                    </a:lnTo>
                    <a:lnTo>
                      <a:pt x="f17" y="f28"/>
                    </a:lnTo>
                    <a:lnTo>
                      <a:pt x="f15" y="f29"/>
                    </a:lnTo>
                    <a:lnTo>
                      <a:pt x="f13" y="f30"/>
                    </a:lnTo>
                    <a:lnTo>
                      <a:pt x="f11" y="f31"/>
                    </a:lnTo>
                    <a:lnTo>
                      <a:pt x="f9" y="f32"/>
                    </a:lnTo>
                    <a:lnTo>
                      <a:pt x="f8" y="f7"/>
                    </a:lnTo>
                    <a:lnTo>
                      <a:pt x="f33" y="f32"/>
                    </a:lnTo>
                    <a:lnTo>
                      <a:pt x="f34" y="f31"/>
                    </a:lnTo>
                    <a:lnTo>
                      <a:pt x="f35" y="f30"/>
                    </a:lnTo>
                    <a:lnTo>
                      <a:pt x="f36" y="f29"/>
                    </a:lnTo>
                    <a:lnTo>
                      <a:pt x="f37" y="f28"/>
                    </a:lnTo>
                    <a:lnTo>
                      <a:pt x="f38" y="f27"/>
                    </a:lnTo>
                    <a:lnTo>
                      <a:pt x="f39" y="f26"/>
                    </a:lnTo>
                    <a:lnTo>
                      <a:pt x="f6" y="f25"/>
                    </a:lnTo>
                    <a:lnTo>
                      <a:pt x="f6" y="f24"/>
                    </a:lnTo>
                    <a:lnTo>
                      <a:pt x="f6" y="f23"/>
                    </a:lnTo>
                    <a:lnTo>
                      <a:pt x="f39" y="f22"/>
                    </a:lnTo>
                    <a:lnTo>
                      <a:pt x="f38" y="f20"/>
                    </a:lnTo>
                    <a:lnTo>
                      <a:pt x="f37" y="f18"/>
                    </a:lnTo>
                    <a:lnTo>
                      <a:pt x="f36" y="f16"/>
                    </a:lnTo>
                    <a:lnTo>
                      <a:pt x="f35" y="f14"/>
                    </a:lnTo>
                    <a:lnTo>
                      <a:pt x="f34" y="f12"/>
                    </a:lnTo>
                    <a:lnTo>
                      <a:pt x="f33" y="f10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  <a:moveTo>
                      <a:pt x="f8" y="f40"/>
                    </a:moveTo>
                    <a:lnTo>
                      <a:pt x="f41" y="f3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19" y="f26"/>
                    </a:lnTo>
                    <a:lnTo>
                      <a:pt x="f52" y="f25"/>
                    </a:lnTo>
                    <a:lnTo>
                      <a:pt x="f53" y="f24"/>
                    </a:lnTo>
                    <a:lnTo>
                      <a:pt x="f52" y="f23"/>
                    </a:lnTo>
                    <a:lnTo>
                      <a:pt x="f19" y="f54"/>
                    </a:lnTo>
                    <a:lnTo>
                      <a:pt x="f50" y="f55"/>
                    </a:lnTo>
                    <a:lnTo>
                      <a:pt x="f48" y="f56"/>
                    </a:lnTo>
                    <a:lnTo>
                      <a:pt x="f46" y="f57"/>
                    </a:lnTo>
                    <a:lnTo>
                      <a:pt x="f44" y="f58"/>
                    </a:lnTo>
                    <a:lnTo>
                      <a:pt x="f42" y="f59"/>
                    </a:lnTo>
                    <a:lnTo>
                      <a:pt x="f41" y="f12"/>
                    </a:lnTo>
                    <a:lnTo>
                      <a:pt x="f8" y="f60"/>
                    </a:lnTo>
                    <a:lnTo>
                      <a:pt x="f61" y="f12"/>
                    </a:lnTo>
                    <a:lnTo>
                      <a:pt x="f62" y="f59"/>
                    </a:lnTo>
                    <a:lnTo>
                      <a:pt x="f63" y="f58"/>
                    </a:lnTo>
                    <a:lnTo>
                      <a:pt x="f64" y="f57"/>
                    </a:lnTo>
                    <a:lnTo>
                      <a:pt x="f65" y="f56"/>
                    </a:lnTo>
                    <a:lnTo>
                      <a:pt x="f66" y="f55"/>
                    </a:lnTo>
                    <a:lnTo>
                      <a:pt x="f38" y="f54"/>
                    </a:lnTo>
                    <a:lnTo>
                      <a:pt x="f67" y="f24"/>
                    </a:lnTo>
                    <a:lnTo>
                      <a:pt x="f38" y="f26"/>
                    </a:lnTo>
                    <a:lnTo>
                      <a:pt x="f66" y="f51"/>
                    </a:lnTo>
                    <a:lnTo>
                      <a:pt x="f65" y="f49"/>
                    </a:lnTo>
                    <a:lnTo>
                      <a:pt x="f64" y="f47"/>
                    </a:lnTo>
                    <a:lnTo>
                      <a:pt x="f63" y="f45"/>
                    </a:lnTo>
                    <a:lnTo>
                      <a:pt x="f62" y="f43"/>
                    </a:lnTo>
                    <a:lnTo>
                      <a:pt x="f61" y="f31"/>
                    </a:lnTo>
                    <a:lnTo>
                      <a:pt x="f8" y="f40"/>
                    </a:lnTo>
                    <a:lnTo>
                      <a:pt x="f8" y="f40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6553203" y="5343525"/>
                <a:ext cx="863595" cy="11699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4"/>
                  <a:gd name="f7" fmla="val 737"/>
                  <a:gd name="f8" fmla="val 24"/>
                  <a:gd name="f9" fmla="val 402"/>
                  <a:gd name="f10" fmla="val 36"/>
                  <a:gd name="f11" fmla="val 330"/>
                  <a:gd name="f12" fmla="val 66"/>
                  <a:gd name="f13" fmla="val 264"/>
                  <a:gd name="f14" fmla="val 108"/>
                  <a:gd name="f15" fmla="val 204"/>
                  <a:gd name="f16" fmla="val 173"/>
                  <a:gd name="f17" fmla="val 150"/>
                  <a:gd name="f18" fmla="val 251"/>
                  <a:gd name="f19" fmla="val 102"/>
                  <a:gd name="f20" fmla="val 335"/>
                  <a:gd name="f21" fmla="val 60"/>
                  <a:gd name="f22" fmla="val 436"/>
                  <a:gd name="f23" fmla="val 30"/>
                  <a:gd name="f24" fmla="val 12"/>
                  <a:gd name="f25" fmla="val 430"/>
                  <a:gd name="f26" fmla="val 18"/>
                  <a:gd name="f27" fmla="val 329"/>
                  <a:gd name="f28" fmla="val 48"/>
                  <a:gd name="f29" fmla="val 233"/>
                  <a:gd name="f30" fmla="val 90"/>
                  <a:gd name="f31" fmla="val 155"/>
                  <a:gd name="f32" fmla="val 138"/>
                  <a:gd name="f33" fmla="val 198"/>
                  <a:gd name="f34" fmla="val 42"/>
                  <a:gd name="f35" fmla="val 258"/>
                  <a:gd name="f36" fmla="val 6"/>
                  <a:gd name="f37" fmla="val 455"/>
                  <a:gd name="f38" fmla="val 503"/>
                  <a:gd name="f39" fmla="val 545"/>
                  <a:gd name="f40" fmla="val 78"/>
                  <a:gd name="f41" fmla="val 593"/>
                  <a:gd name="f42" fmla="val 114"/>
                  <a:gd name="f43" fmla="val 635"/>
                  <a:gd name="f44" fmla="val 161"/>
                  <a:gd name="f45" fmla="val 671"/>
                  <a:gd name="f46" fmla="val 221"/>
                  <a:gd name="f47" fmla="val 707"/>
                  <a:gd name="f48" fmla="val 281"/>
                  <a:gd name="f49" fmla="val 323"/>
                  <a:gd name="f50" fmla="val 257"/>
                  <a:gd name="f51" fmla="val 203"/>
                  <a:gd name="f52" fmla="val 149"/>
                  <a:gd name="f53" fmla="val 72"/>
                  <a:gd name="f54" fmla="val 551"/>
                  <a:gd name="f55" fmla="+- 0 0 -90"/>
                  <a:gd name="f56" fmla="*/ f3 1 544"/>
                  <a:gd name="f57" fmla="*/ f4 1 737"/>
                  <a:gd name="f58" fmla="val f5"/>
                  <a:gd name="f59" fmla="val f6"/>
                  <a:gd name="f60" fmla="val f7"/>
                  <a:gd name="f61" fmla="*/ f55 f0 1"/>
                  <a:gd name="f62" fmla="+- f60 0 f58"/>
                  <a:gd name="f63" fmla="+- f59 0 f58"/>
                  <a:gd name="f64" fmla="*/ f61 1 f2"/>
                  <a:gd name="f65" fmla="*/ f63 1 544"/>
                  <a:gd name="f66" fmla="*/ f62 1 737"/>
                  <a:gd name="f67" fmla="+- f64 0 f1"/>
                  <a:gd name="f68" fmla="*/ 24 1 f65"/>
                  <a:gd name="f69" fmla="*/ 402 1 f66"/>
                  <a:gd name="f70" fmla="*/ 36 1 f65"/>
                  <a:gd name="f71" fmla="*/ 330 1 f66"/>
                  <a:gd name="f72" fmla="*/ 66 1 f65"/>
                  <a:gd name="f73" fmla="*/ 264 1 f66"/>
                  <a:gd name="f74" fmla="*/ 108 1 f65"/>
                  <a:gd name="f75" fmla="*/ 204 1 f66"/>
                  <a:gd name="f76" fmla="*/ 173 1 f65"/>
                  <a:gd name="f77" fmla="*/ 150 1 f66"/>
                  <a:gd name="f78" fmla="*/ 251 1 f65"/>
                  <a:gd name="f79" fmla="*/ 102 1 f66"/>
                  <a:gd name="f80" fmla="*/ 335 1 f65"/>
                  <a:gd name="f81" fmla="*/ 60 1 f66"/>
                  <a:gd name="f82" fmla="*/ 436 1 f65"/>
                  <a:gd name="f83" fmla="*/ 30 1 f66"/>
                  <a:gd name="f84" fmla="*/ 544 1 f65"/>
                  <a:gd name="f85" fmla="*/ 12 1 f66"/>
                  <a:gd name="f86" fmla="*/ 0 1 f66"/>
                  <a:gd name="f87" fmla="*/ 430 1 f65"/>
                  <a:gd name="f88" fmla="*/ 18 1 f66"/>
                  <a:gd name="f89" fmla="*/ 329 1 f65"/>
                  <a:gd name="f90" fmla="*/ 48 1 f66"/>
                  <a:gd name="f91" fmla="*/ 233 1 f65"/>
                  <a:gd name="f92" fmla="*/ 90 1 f66"/>
                  <a:gd name="f93" fmla="*/ 155 1 f65"/>
                  <a:gd name="f94" fmla="*/ 138 1 f66"/>
                  <a:gd name="f95" fmla="*/ 90 1 f65"/>
                  <a:gd name="f96" fmla="*/ 198 1 f66"/>
                  <a:gd name="f97" fmla="*/ 42 1 f65"/>
                  <a:gd name="f98" fmla="*/ 258 1 f66"/>
                  <a:gd name="f99" fmla="*/ 12 1 f65"/>
                  <a:gd name="f100" fmla="*/ 0 1 f65"/>
                  <a:gd name="f101" fmla="*/ 6 1 f65"/>
                  <a:gd name="f102" fmla="*/ 455 1 f66"/>
                  <a:gd name="f103" fmla="*/ 18 1 f65"/>
                  <a:gd name="f104" fmla="*/ 503 1 f66"/>
                  <a:gd name="f105" fmla="*/ 545 1 f66"/>
                  <a:gd name="f106" fmla="*/ 78 1 f65"/>
                  <a:gd name="f107" fmla="*/ 593 1 f66"/>
                  <a:gd name="f108" fmla="*/ 114 1 f65"/>
                  <a:gd name="f109" fmla="*/ 635 1 f66"/>
                  <a:gd name="f110" fmla="*/ 161 1 f65"/>
                  <a:gd name="f111" fmla="*/ 671 1 f66"/>
                  <a:gd name="f112" fmla="*/ 221 1 f65"/>
                  <a:gd name="f113" fmla="*/ 707 1 f66"/>
                  <a:gd name="f114" fmla="*/ 281 1 f65"/>
                  <a:gd name="f115" fmla="*/ 737 1 f66"/>
                  <a:gd name="f116" fmla="*/ 323 1 f65"/>
                  <a:gd name="f117" fmla="*/ 257 1 f65"/>
                  <a:gd name="f118" fmla="*/ 203 1 f65"/>
                  <a:gd name="f119" fmla="*/ 149 1 f65"/>
                  <a:gd name="f120" fmla="*/ 72 1 f65"/>
                  <a:gd name="f121" fmla="*/ 551 1 f66"/>
                  <a:gd name="f122" fmla="*/ 48 1 f65"/>
                  <a:gd name="f123" fmla="*/ 30 1 f65"/>
                  <a:gd name="f124" fmla="*/ f59 1 f65"/>
                  <a:gd name="f125" fmla="*/ f60 1 f66"/>
                  <a:gd name="f126" fmla="*/ f100 f56 1"/>
                  <a:gd name="f127" fmla="*/ f124 f56 1"/>
                  <a:gd name="f128" fmla="*/ f125 f57 1"/>
                  <a:gd name="f129" fmla="*/ f86 f57 1"/>
                  <a:gd name="f130" fmla="*/ f68 f56 1"/>
                  <a:gd name="f131" fmla="*/ f69 f57 1"/>
                  <a:gd name="f132" fmla="*/ f70 f56 1"/>
                  <a:gd name="f133" fmla="*/ f71 f57 1"/>
                  <a:gd name="f134" fmla="*/ f72 f56 1"/>
                  <a:gd name="f135" fmla="*/ f73 f57 1"/>
                  <a:gd name="f136" fmla="*/ f74 f56 1"/>
                  <a:gd name="f137" fmla="*/ f75 f57 1"/>
                  <a:gd name="f138" fmla="*/ f76 f56 1"/>
                  <a:gd name="f139" fmla="*/ f77 f57 1"/>
                  <a:gd name="f140" fmla="*/ f78 f56 1"/>
                  <a:gd name="f141" fmla="*/ f79 f57 1"/>
                  <a:gd name="f142" fmla="*/ f80 f56 1"/>
                  <a:gd name="f143" fmla="*/ f81 f57 1"/>
                  <a:gd name="f144" fmla="*/ f82 f56 1"/>
                  <a:gd name="f145" fmla="*/ f83 f57 1"/>
                  <a:gd name="f146" fmla="*/ f84 f56 1"/>
                  <a:gd name="f147" fmla="*/ f85 f57 1"/>
                  <a:gd name="f148" fmla="*/ f87 f56 1"/>
                  <a:gd name="f149" fmla="*/ f88 f57 1"/>
                  <a:gd name="f150" fmla="*/ f89 f56 1"/>
                  <a:gd name="f151" fmla="*/ f90 f57 1"/>
                  <a:gd name="f152" fmla="*/ f91 f56 1"/>
                  <a:gd name="f153" fmla="*/ f92 f57 1"/>
                  <a:gd name="f154" fmla="*/ f93 f56 1"/>
                  <a:gd name="f155" fmla="*/ f94 f57 1"/>
                  <a:gd name="f156" fmla="*/ f95 f56 1"/>
                  <a:gd name="f157" fmla="*/ f96 f57 1"/>
                  <a:gd name="f158" fmla="*/ f97 f56 1"/>
                  <a:gd name="f159" fmla="*/ f98 f57 1"/>
                  <a:gd name="f160" fmla="*/ f99 f56 1"/>
                  <a:gd name="f161" fmla="*/ f101 f56 1"/>
                  <a:gd name="f162" fmla="*/ f102 f57 1"/>
                  <a:gd name="f163" fmla="*/ f103 f56 1"/>
                  <a:gd name="f164" fmla="*/ f104 f57 1"/>
                  <a:gd name="f165" fmla="*/ f105 f57 1"/>
                  <a:gd name="f166" fmla="*/ f106 f56 1"/>
                  <a:gd name="f167" fmla="*/ f107 f57 1"/>
                  <a:gd name="f168" fmla="*/ f108 f56 1"/>
                  <a:gd name="f169" fmla="*/ f109 f57 1"/>
                  <a:gd name="f170" fmla="*/ f110 f56 1"/>
                  <a:gd name="f171" fmla="*/ f111 f57 1"/>
                  <a:gd name="f172" fmla="*/ f112 f56 1"/>
                  <a:gd name="f173" fmla="*/ f113 f57 1"/>
                  <a:gd name="f174" fmla="*/ f114 f56 1"/>
                  <a:gd name="f175" fmla="*/ f115 f57 1"/>
                  <a:gd name="f176" fmla="*/ f116 f56 1"/>
                  <a:gd name="f177" fmla="*/ f117 f56 1"/>
                  <a:gd name="f178" fmla="*/ f118 f56 1"/>
                  <a:gd name="f179" fmla="*/ f119 f56 1"/>
                  <a:gd name="f180" fmla="*/ f120 f56 1"/>
                  <a:gd name="f181" fmla="*/ f121 f57 1"/>
                  <a:gd name="f182" fmla="*/ f122 f56 1"/>
                  <a:gd name="f183" fmla="*/ f123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30" y="f131"/>
                  </a:cxn>
                  <a:cxn ang="f67">
                    <a:pos x="f132" y="f133"/>
                  </a:cxn>
                  <a:cxn ang="f67">
                    <a:pos x="f134" y="f135"/>
                  </a:cxn>
                  <a:cxn ang="f67">
                    <a:pos x="f136" y="f137"/>
                  </a:cxn>
                  <a:cxn ang="f67">
                    <a:pos x="f138" y="f139"/>
                  </a:cxn>
                  <a:cxn ang="f67">
                    <a:pos x="f140" y="f141"/>
                  </a:cxn>
                  <a:cxn ang="f67">
                    <a:pos x="f142" y="f143"/>
                  </a:cxn>
                  <a:cxn ang="f67">
                    <a:pos x="f144" y="f145"/>
                  </a:cxn>
                  <a:cxn ang="f67">
                    <a:pos x="f146" y="f147"/>
                  </a:cxn>
                  <a:cxn ang="f67">
                    <a:pos x="f146" y="f129"/>
                  </a:cxn>
                  <a:cxn ang="f67">
                    <a:pos x="f148" y="f149"/>
                  </a:cxn>
                  <a:cxn ang="f67">
                    <a:pos x="f150" y="f151"/>
                  </a:cxn>
                  <a:cxn ang="f67">
                    <a:pos x="f152" y="f153"/>
                  </a:cxn>
                  <a:cxn ang="f67">
                    <a:pos x="f154" y="f155"/>
                  </a:cxn>
                  <a:cxn ang="f67">
                    <a:pos x="f156" y="f157"/>
                  </a:cxn>
                  <a:cxn ang="f67">
                    <a:pos x="f158" y="f159"/>
                  </a:cxn>
                  <a:cxn ang="f67">
                    <a:pos x="f160" y="f133"/>
                  </a:cxn>
                  <a:cxn ang="f67">
                    <a:pos x="f126" y="f131"/>
                  </a:cxn>
                  <a:cxn ang="f67">
                    <a:pos x="f161" y="f162"/>
                  </a:cxn>
                  <a:cxn ang="f67">
                    <a:pos x="f163" y="f164"/>
                  </a:cxn>
                  <a:cxn ang="f67">
                    <a:pos x="f158" y="f165"/>
                  </a:cxn>
                  <a:cxn ang="f67">
                    <a:pos x="f166" y="f167"/>
                  </a:cxn>
                  <a:cxn ang="f67">
                    <a:pos x="f168" y="f169"/>
                  </a:cxn>
                  <a:cxn ang="f67">
                    <a:pos x="f170" y="f171"/>
                  </a:cxn>
                  <a:cxn ang="f67">
                    <a:pos x="f172" y="f173"/>
                  </a:cxn>
                  <a:cxn ang="f67">
                    <a:pos x="f174" y="f175"/>
                  </a:cxn>
                  <a:cxn ang="f67">
                    <a:pos x="f176" y="f175"/>
                  </a:cxn>
                  <a:cxn ang="f67">
                    <a:pos x="f177" y="f173"/>
                  </a:cxn>
                  <a:cxn ang="f67">
                    <a:pos x="f178" y="f171"/>
                  </a:cxn>
                  <a:cxn ang="f67">
                    <a:pos x="f179" y="f169"/>
                  </a:cxn>
                  <a:cxn ang="f67">
                    <a:pos x="f136" y="f167"/>
                  </a:cxn>
                  <a:cxn ang="f67">
                    <a:pos x="f180" y="f181"/>
                  </a:cxn>
                  <a:cxn ang="f67">
                    <a:pos x="f182" y="f164"/>
                  </a:cxn>
                  <a:cxn ang="f67">
                    <a:pos x="f183" y="f162"/>
                  </a:cxn>
                  <a:cxn ang="f67">
                    <a:pos x="f130" y="f131"/>
                  </a:cxn>
                  <a:cxn ang="f67">
                    <a:pos x="f130" y="f131"/>
                  </a:cxn>
                </a:cxnLst>
                <a:rect l="f126" t="f129" r="f127" b="f128"/>
                <a:pathLst>
                  <a:path w="544" h="737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6" y="f24"/>
                    </a:lnTo>
                    <a:lnTo>
                      <a:pt x="f6" y="f5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0" y="f33"/>
                    </a:lnTo>
                    <a:lnTo>
                      <a:pt x="f34" y="f35"/>
                    </a:lnTo>
                    <a:lnTo>
                      <a:pt x="f24" y="f11"/>
                    </a:lnTo>
                    <a:lnTo>
                      <a:pt x="f5" y="f9"/>
                    </a:lnTo>
                    <a:lnTo>
                      <a:pt x="f36" y="f37"/>
                    </a:lnTo>
                    <a:lnTo>
                      <a:pt x="f26" y="f38"/>
                    </a:lnTo>
                    <a:lnTo>
                      <a:pt x="f34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7"/>
                    </a:lnTo>
                    <a:lnTo>
                      <a:pt x="f49" y="f7"/>
                    </a:lnTo>
                    <a:lnTo>
                      <a:pt x="f50" y="f47"/>
                    </a:lnTo>
                    <a:lnTo>
                      <a:pt x="f51" y="f45"/>
                    </a:lnTo>
                    <a:lnTo>
                      <a:pt x="f52" y="f43"/>
                    </a:lnTo>
                    <a:lnTo>
                      <a:pt x="f14" y="f41"/>
                    </a:lnTo>
                    <a:lnTo>
                      <a:pt x="f53" y="f54"/>
                    </a:lnTo>
                    <a:lnTo>
                      <a:pt x="f28" y="f38"/>
                    </a:lnTo>
                    <a:lnTo>
                      <a:pt x="f23" y="f37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7607295" y="5333996"/>
                <a:ext cx="966785" cy="4000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9"/>
                  <a:gd name="f7" fmla="val 252"/>
                  <a:gd name="f8" fmla="val 12"/>
                  <a:gd name="f9" fmla="val 113"/>
                  <a:gd name="f10" fmla="val 18"/>
                  <a:gd name="f11" fmla="val 203"/>
                  <a:gd name="f12" fmla="val 30"/>
                  <a:gd name="f13" fmla="val 292"/>
                  <a:gd name="f14" fmla="val 48"/>
                  <a:gd name="f15" fmla="val 376"/>
                  <a:gd name="f16" fmla="val 78"/>
                  <a:gd name="f17" fmla="val 448"/>
                  <a:gd name="f18" fmla="val 114"/>
                  <a:gd name="f19" fmla="val 514"/>
                  <a:gd name="f20" fmla="val 156"/>
                  <a:gd name="f21" fmla="val 567"/>
                  <a:gd name="f22" fmla="val 198"/>
                  <a:gd name="f23" fmla="val 216"/>
                  <a:gd name="f24" fmla="val 561"/>
                  <a:gd name="f25" fmla="val 168"/>
                  <a:gd name="f26" fmla="val 502"/>
                  <a:gd name="f27" fmla="val 126"/>
                  <a:gd name="f28" fmla="val 436"/>
                  <a:gd name="f29" fmla="val 90"/>
                  <a:gd name="f30" fmla="val 364"/>
                  <a:gd name="f31" fmla="val 60"/>
                  <a:gd name="f32" fmla="val 286"/>
                  <a:gd name="f33" fmla="val 36"/>
                  <a:gd name="f34" fmla="val 197"/>
                  <a:gd name="f35" fmla="val 107"/>
                  <a:gd name="f36" fmla="val 6"/>
                  <a:gd name="f37" fmla="+- 0 0 -90"/>
                  <a:gd name="f38" fmla="*/ f3 1 609"/>
                  <a:gd name="f39" fmla="*/ f4 1 252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609"/>
                  <a:gd name="f48" fmla="*/ f44 1 252"/>
                  <a:gd name="f49" fmla="+- f46 0 f1"/>
                  <a:gd name="f50" fmla="*/ 12 1 f47"/>
                  <a:gd name="f51" fmla="*/ 12 1 f48"/>
                  <a:gd name="f52" fmla="*/ 113 1 f47"/>
                  <a:gd name="f53" fmla="*/ 18 1 f48"/>
                  <a:gd name="f54" fmla="*/ 203 1 f47"/>
                  <a:gd name="f55" fmla="*/ 30 1 f48"/>
                  <a:gd name="f56" fmla="*/ 292 1 f47"/>
                  <a:gd name="f57" fmla="*/ 48 1 f48"/>
                  <a:gd name="f58" fmla="*/ 376 1 f47"/>
                  <a:gd name="f59" fmla="*/ 78 1 f48"/>
                  <a:gd name="f60" fmla="*/ 448 1 f47"/>
                  <a:gd name="f61" fmla="*/ 114 1 f48"/>
                  <a:gd name="f62" fmla="*/ 514 1 f47"/>
                  <a:gd name="f63" fmla="*/ 156 1 f48"/>
                  <a:gd name="f64" fmla="*/ 567 1 f47"/>
                  <a:gd name="f65" fmla="*/ 198 1 f48"/>
                  <a:gd name="f66" fmla="*/ 609 1 f47"/>
                  <a:gd name="f67" fmla="*/ 252 1 f48"/>
                  <a:gd name="f68" fmla="*/ 216 1 f48"/>
                  <a:gd name="f69" fmla="*/ 561 1 f47"/>
                  <a:gd name="f70" fmla="*/ 168 1 f48"/>
                  <a:gd name="f71" fmla="*/ 502 1 f47"/>
                  <a:gd name="f72" fmla="*/ 126 1 f48"/>
                  <a:gd name="f73" fmla="*/ 436 1 f47"/>
                  <a:gd name="f74" fmla="*/ 90 1 f48"/>
                  <a:gd name="f75" fmla="*/ 364 1 f47"/>
                  <a:gd name="f76" fmla="*/ 60 1 f48"/>
                  <a:gd name="f77" fmla="*/ 286 1 f47"/>
                  <a:gd name="f78" fmla="*/ 36 1 f48"/>
                  <a:gd name="f79" fmla="*/ 197 1 f47"/>
                  <a:gd name="f80" fmla="*/ 107 1 f47"/>
                  <a:gd name="f81" fmla="*/ 6 1 f48"/>
                  <a:gd name="f82" fmla="*/ 0 1 f48"/>
                  <a:gd name="f83" fmla="*/ 6 1 f47"/>
                  <a:gd name="f84" fmla="*/ 0 1 f47"/>
                  <a:gd name="f85" fmla="*/ f41 1 f47"/>
                  <a:gd name="f86" fmla="*/ f42 1 f48"/>
                  <a:gd name="f87" fmla="*/ f84 f38 1"/>
                  <a:gd name="f88" fmla="*/ f85 f38 1"/>
                  <a:gd name="f89" fmla="*/ f86 f39 1"/>
                  <a:gd name="f90" fmla="*/ f82 f39 1"/>
                  <a:gd name="f91" fmla="*/ f50 f38 1"/>
                  <a:gd name="f92" fmla="*/ f51 f39 1"/>
                  <a:gd name="f93" fmla="*/ f52 f38 1"/>
                  <a:gd name="f94" fmla="*/ f53 f39 1"/>
                  <a:gd name="f95" fmla="*/ f54 f38 1"/>
                  <a:gd name="f96" fmla="*/ f55 f39 1"/>
                  <a:gd name="f97" fmla="*/ f56 f38 1"/>
                  <a:gd name="f98" fmla="*/ f57 f39 1"/>
                  <a:gd name="f99" fmla="*/ f58 f38 1"/>
                  <a:gd name="f100" fmla="*/ f59 f39 1"/>
                  <a:gd name="f101" fmla="*/ f60 f38 1"/>
                  <a:gd name="f102" fmla="*/ f61 f39 1"/>
                  <a:gd name="f103" fmla="*/ f62 f38 1"/>
                  <a:gd name="f104" fmla="*/ f63 f39 1"/>
                  <a:gd name="f105" fmla="*/ f64 f38 1"/>
                  <a:gd name="f106" fmla="*/ f65 f39 1"/>
                  <a:gd name="f107" fmla="*/ f66 f38 1"/>
                  <a:gd name="f108" fmla="*/ f67 f39 1"/>
                  <a:gd name="f109" fmla="*/ f68 f39 1"/>
                  <a:gd name="f110" fmla="*/ f69 f38 1"/>
                  <a:gd name="f111" fmla="*/ f70 f39 1"/>
                  <a:gd name="f112" fmla="*/ f71 f38 1"/>
                  <a:gd name="f113" fmla="*/ f72 f39 1"/>
                  <a:gd name="f114" fmla="*/ f73 f38 1"/>
                  <a:gd name="f115" fmla="*/ f74 f39 1"/>
                  <a:gd name="f116" fmla="*/ f75 f38 1"/>
                  <a:gd name="f117" fmla="*/ f76 f39 1"/>
                  <a:gd name="f118" fmla="*/ f77 f38 1"/>
                  <a:gd name="f119" fmla="*/ f78 f39 1"/>
                  <a:gd name="f120" fmla="*/ f79 f38 1"/>
                  <a:gd name="f121" fmla="*/ f80 f38 1"/>
                  <a:gd name="f122" fmla="*/ f81 f39 1"/>
                  <a:gd name="f123" fmla="*/ f83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91" y="f92"/>
                  </a:cxn>
                  <a:cxn ang="f49">
                    <a:pos x="f93" y="f94"/>
                  </a:cxn>
                  <a:cxn ang="f49">
                    <a:pos x="f95" y="f96"/>
                  </a:cxn>
                  <a:cxn ang="f49">
                    <a:pos x="f97" y="f98"/>
                  </a:cxn>
                  <a:cxn ang="f49">
                    <a:pos x="f99" y="f100"/>
                  </a:cxn>
                  <a:cxn ang="f49">
                    <a:pos x="f101" y="f102"/>
                  </a:cxn>
                  <a:cxn ang="f49">
                    <a:pos x="f103" y="f104"/>
                  </a:cxn>
                  <a:cxn ang="f49">
                    <a:pos x="f105" y="f106"/>
                  </a:cxn>
                  <a:cxn ang="f49">
                    <a:pos x="f107" y="f108"/>
                  </a:cxn>
                  <a:cxn ang="f49">
                    <a:pos x="f107" y="f109"/>
                  </a:cxn>
                  <a:cxn ang="f49">
                    <a:pos x="f110" y="f111"/>
                  </a:cxn>
                  <a:cxn ang="f49">
                    <a:pos x="f112" y="f113"/>
                  </a:cxn>
                  <a:cxn ang="f49">
                    <a:pos x="f114" y="f115"/>
                  </a:cxn>
                  <a:cxn ang="f49">
                    <a:pos x="f116" y="f117"/>
                  </a:cxn>
                  <a:cxn ang="f49">
                    <a:pos x="f118" y="f119"/>
                  </a:cxn>
                  <a:cxn ang="f49">
                    <a:pos x="f120" y="f94"/>
                  </a:cxn>
                  <a:cxn ang="f49">
                    <a:pos x="f121" y="f122"/>
                  </a:cxn>
                  <a:cxn ang="f49">
                    <a:pos x="f91" y="f90"/>
                  </a:cxn>
                  <a:cxn ang="f49">
                    <a:pos x="f123" y="f90"/>
                  </a:cxn>
                  <a:cxn ang="f49">
                    <a:pos x="f87" y="f90"/>
                  </a:cxn>
                  <a:cxn ang="f49">
                    <a:pos x="f87" y="f92"/>
                  </a:cxn>
                  <a:cxn ang="f49">
                    <a:pos x="f123" y="f92"/>
                  </a:cxn>
                  <a:cxn ang="f49">
                    <a:pos x="f91" y="f92"/>
                  </a:cxn>
                  <a:cxn ang="f49">
                    <a:pos x="f91" y="f92"/>
                  </a:cxn>
                </a:cxnLst>
                <a:rect l="f87" t="f90" r="f88" b="f89"/>
                <a:pathLst>
                  <a:path w="609" h="252">
                    <a:moveTo>
                      <a:pt x="f8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6" y="f7"/>
                    </a:lnTo>
                    <a:lnTo>
                      <a:pt x="f6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10"/>
                    </a:lnTo>
                    <a:lnTo>
                      <a:pt x="f35" y="f36"/>
                    </a:lnTo>
                    <a:lnTo>
                      <a:pt x="f8" y="f5"/>
                    </a:lnTo>
                    <a:lnTo>
                      <a:pt x="f36" y="f5"/>
                    </a:lnTo>
                    <a:lnTo>
                      <a:pt x="f5" y="f5"/>
                    </a:lnTo>
                    <a:lnTo>
                      <a:pt x="f5" y="f8"/>
                    </a:lnTo>
                    <a:lnTo>
                      <a:pt x="f36" y="f8"/>
                    </a:lnTo>
                    <a:lnTo>
                      <a:pt x="f8" y="f8"/>
                    </a:lnTo>
                    <a:lnTo>
                      <a:pt x="f8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F8FE6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8328026" y="6361115"/>
                <a:ext cx="114300" cy="857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"/>
                  <a:gd name="f7" fmla="val 54"/>
                  <a:gd name="f8" fmla="val 36"/>
                  <a:gd name="f9" fmla="val 30"/>
                  <a:gd name="f10" fmla="val 42"/>
                  <a:gd name="f11" fmla="val 24"/>
                  <a:gd name="f12" fmla="+- 0 0 -90"/>
                  <a:gd name="f13" fmla="*/ f3 1 72"/>
                  <a:gd name="f14" fmla="*/ f4 1 54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72"/>
                  <a:gd name="f23" fmla="*/ f19 1 54"/>
                  <a:gd name="f24" fmla="+- f21 0 f1"/>
                  <a:gd name="f25" fmla="*/ 72 1 f22"/>
                  <a:gd name="f26" fmla="*/ 0 1 f23"/>
                  <a:gd name="f27" fmla="*/ 36 1 f22"/>
                  <a:gd name="f28" fmla="*/ 30 1 f23"/>
                  <a:gd name="f29" fmla="*/ 0 1 f22"/>
                  <a:gd name="f30" fmla="*/ 54 1 f23"/>
                  <a:gd name="f31" fmla="*/ 54 1 f22"/>
                  <a:gd name="f32" fmla="*/ 42 1 f23"/>
                  <a:gd name="f33" fmla="*/ 24 1 f23"/>
                  <a:gd name="f34" fmla="*/ f16 1 f22"/>
                  <a:gd name="f35" fmla="*/ f17 1 f23"/>
                  <a:gd name="f36" fmla="*/ f29 f13 1"/>
                  <a:gd name="f37" fmla="*/ f34 f13 1"/>
                  <a:gd name="f38" fmla="*/ f35 f14 1"/>
                  <a:gd name="f39" fmla="*/ f26 f14 1"/>
                  <a:gd name="f40" fmla="*/ f25 f13 1"/>
                  <a:gd name="f41" fmla="*/ f27 f13 1"/>
                  <a:gd name="f42" fmla="*/ f28 f14 1"/>
                  <a:gd name="f43" fmla="*/ f30 f14 1"/>
                  <a:gd name="f44" fmla="*/ f31 f13 1"/>
                  <a:gd name="f45" fmla="*/ f32 f14 1"/>
                  <a:gd name="f46" fmla="*/ f33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40" y="f39"/>
                  </a:cxn>
                  <a:cxn ang="f24">
                    <a:pos x="f41" y="f42"/>
                  </a:cxn>
                  <a:cxn ang="f24">
                    <a:pos x="f36" y="f43"/>
                  </a:cxn>
                  <a:cxn ang="f24">
                    <a:pos x="f41" y="f43"/>
                  </a:cxn>
                  <a:cxn ang="f24">
                    <a:pos x="f44" y="f45"/>
                  </a:cxn>
                  <a:cxn ang="f24">
                    <a:pos x="f40" y="f46"/>
                  </a:cxn>
                  <a:cxn ang="f24">
                    <a:pos x="f40" y="f46"/>
                  </a:cxn>
                  <a:cxn ang="f24">
                    <a:pos x="f40" y="f39"/>
                  </a:cxn>
                  <a:cxn ang="f24">
                    <a:pos x="f40" y="f39"/>
                  </a:cxn>
                </a:cxnLst>
                <a:rect l="f36" t="f39" r="f37" b="f38"/>
                <a:pathLst>
                  <a:path w="72" h="54">
                    <a:moveTo>
                      <a:pt x="f6" y="f5"/>
                    </a:moveTo>
                    <a:lnTo>
                      <a:pt x="f8" y="f9"/>
                    </a:lnTo>
                    <a:lnTo>
                      <a:pt x="f5" y="f7"/>
                    </a:lnTo>
                    <a:lnTo>
                      <a:pt x="f8" y="f7"/>
                    </a:lnTo>
                    <a:lnTo>
                      <a:pt x="f7" y="f10"/>
                    </a:lnTo>
                    <a:lnTo>
                      <a:pt x="f6" y="f11"/>
                    </a:lnTo>
                    <a:lnTo>
                      <a:pt x="f6" y="f11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7151686" y="6465886"/>
                <a:ext cx="1119189" cy="1714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05"/>
                  <a:gd name="f7" fmla="val 108"/>
                  <a:gd name="f8" fmla="val 299"/>
                  <a:gd name="f9" fmla="val 90"/>
                  <a:gd name="f10" fmla="val 221"/>
                  <a:gd name="f11" fmla="val 143"/>
                  <a:gd name="f12" fmla="val 78"/>
                  <a:gd name="f13" fmla="val 48"/>
                  <a:gd name="f14" fmla="val 66"/>
                  <a:gd name="f15" fmla="val 96"/>
                  <a:gd name="f16" fmla="val 412"/>
                  <a:gd name="f17" fmla="val 102"/>
                  <a:gd name="f18" fmla="val 520"/>
                  <a:gd name="f19" fmla="val 84"/>
                  <a:gd name="f20" fmla="val 615"/>
                  <a:gd name="f21" fmla="val 60"/>
                  <a:gd name="f22" fmla="val 24"/>
                  <a:gd name="f23" fmla="val 42"/>
                  <a:gd name="f24" fmla="+- 0 0 -90"/>
                  <a:gd name="f25" fmla="*/ f3 1 705"/>
                  <a:gd name="f26" fmla="*/ f4 1 108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705"/>
                  <a:gd name="f35" fmla="*/ f31 1 108"/>
                  <a:gd name="f36" fmla="+- f33 0 f1"/>
                  <a:gd name="f37" fmla="*/ 299 1 f34"/>
                  <a:gd name="f38" fmla="*/ 90 1 f35"/>
                  <a:gd name="f39" fmla="*/ 221 1 f34"/>
                  <a:gd name="f40" fmla="*/ 143 1 f34"/>
                  <a:gd name="f41" fmla="*/ 78 1 f35"/>
                  <a:gd name="f42" fmla="*/ 0 1 f34"/>
                  <a:gd name="f43" fmla="*/ 48 1 f35"/>
                  <a:gd name="f44" fmla="*/ 66 1 f35"/>
                  <a:gd name="f45" fmla="*/ 96 1 f35"/>
                  <a:gd name="f46" fmla="*/ 108 1 f35"/>
                  <a:gd name="f47" fmla="*/ 412 1 f34"/>
                  <a:gd name="f48" fmla="*/ 102 1 f35"/>
                  <a:gd name="f49" fmla="*/ 520 1 f34"/>
                  <a:gd name="f50" fmla="*/ 84 1 f35"/>
                  <a:gd name="f51" fmla="*/ 615 1 f34"/>
                  <a:gd name="f52" fmla="*/ 60 1 f35"/>
                  <a:gd name="f53" fmla="*/ 705 1 f34"/>
                  <a:gd name="f54" fmla="*/ 24 1 f35"/>
                  <a:gd name="f55" fmla="*/ 0 1 f35"/>
                  <a:gd name="f56" fmla="*/ 42 1 f35"/>
                  <a:gd name="f57" fmla="*/ f28 1 f34"/>
                  <a:gd name="f58" fmla="*/ f29 1 f35"/>
                  <a:gd name="f59" fmla="*/ f42 f25 1"/>
                  <a:gd name="f60" fmla="*/ f57 f25 1"/>
                  <a:gd name="f61" fmla="*/ f58 f26 1"/>
                  <a:gd name="f62" fmla="*/ f55 f26 1"/>
                  <a:gd name="f63" fmla="*/ f37 f25 1"/>
                  <a:gd name="f64" fmla="*/ f38 f26 1"/>
                  <a:gd name="f65" fmla="*/ f39 f25 1"/>
                  <a:gd name="f66" fmla="*/ f40 f25 1"/>
                  <a:gd name="f67" fmla="*/ f41 f26 1"/>
                  <a:gd name="f68" fmla="*/ f43 f26 1"/>
                  <a:gd name="f69" fmla="*/ f44 f26 1"/>
                  <a:gd name="f70" fmla="*/ f45 f26 1"/>
                  <a:gd name="f71" fmla="*/ f46 f26 1"/>
                  <a:gd name="f72" fmla="*/ f47 f25 1"/>
                  <a:gd name="f73" fmla="*/ f48 f26 1"/>
                  <a:gd name="f74" fmla="*/ f49 f25 1"/>
                  <a:gd name="f75" fmla="*/ f50 f26 1"/>
                  <a:gd name="f76" fmla="*/ f51 f25 1"/>
                  <a:gd name="f77" fmla="*/ f52 f26 1"/>
                  <a:gd name="f78" fmla="*/ f53 f25 1"/>
                  <a:gd name="f79" fmla="*/ f54 f26 1"/>
                  <a:gd name="f80" fmla="*/ f5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63" y="f64"/>
                  </a:cxn>
                  <a:cxn ang="f36">
                    <a:pos x="f65" y="f64"/>
                  </a:cxn>
                  <a:cxn ang="f36">
                    <a:pos x="f66" y="f67"/>
                  </a:cxn>
                  <a:cxn ang="f36">
                    <a:pos x="f59" y="f68"/>
                  </a:cxn>
                  <a:cxn ang="f36">
                    <a:pos x="f59" y="f69"/>
                  </a:cxn>
                  <a:cxn ang="f36">
                    <a:pos x="f66" y="f70"/>
                  </a:cxn>
                  <a:cxn ang="f36">
                    <a:pos x="f65" y="f71"/>
                  </a:cxn>
                  <a:cxn ang="f36">
                    <a:pos x="f63" y="f71"/>
                  </a:cxn>
                  <a:cxn ang="f36">
                    <a:pos x="f72" y="f73"/>
                  </a:cxn>
                  <a:cxn ang="f36">
                    <a:pos x="f74" y="f75"/>
                  </a:cxn>
                  <a:cxn ang="f36">
                    <a:pos x="f76" y="f77"/>
                  </a:cxn>
                  <a:cxn ang="f36">
                    <a:pos x="f78" y="f79"/>
                  </a:cxn>
                  <a:cxn ang="f36">
                    <a:pos x="f78" y="f62"/>
                  </a:cxn>
                  <a:cxn ang="f36">
                    <a:pos x="f76" y="f80"/>
                  </a:cxn>
                  <a:cxn ang="f36">
                    <a:pos x="f74" y="f69"/>
                  </a:cxn>
                  <a:cxn ang="f36">
                    <a:pos x="f72" y="f75"/>
                  </a:cxn>
                  <a:cxn ang="f36">
                    <a:pos x="f63" y="f64"/>
                  </a:cxn>
                  <a:cxn ang="f36">
                    <a:pos x="f63" y="f64"/>
                  </a:cxn>
                </a:cxnLst>
                <a:rect l="f59" t="f62" r="f60" b="f61"/>
                <a:pathLst>
                  <a:path w="705" h="108">
                    <a:moveTo>
                      <a:pt x="f8" y="f9"/>
                    </a:moveTo>
                    <a:lnTo>
                      <a:pt x="f10" y="f9"/>
                    </a:lnTo>
                    <a:lnTo>
                      <a:pt x="f11" y="f12"/>
                    </a:lnTo>
                    <a:lnTo>
                      <a:pt x="f5" y="f13"/>
                    </a:lnTo>
                    <a:lnTo>
                      <a:pt x="f5" y="f14"/>
                    </a:lnTo>
                    <a:lnTo>
                      <a:pt x="f11" y="f15"/>
                    </a:lnTo>
                    <a:lnTo>
                      <a:pt x="f10" y="f7"/>
                    </a:lnTo>
                    <a:lnTo>
                      <a:pt x="f8" y="f7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6" y="f22"/>
                    </a:lnTo>
                    <a:lnTo>
                      <a:pt x="f6" y="f5"/>
                    </a:lnTo>
                    <a:lnTo>
                      <a:pt x="f20" y="f23"/>
                    </a:lnTo>
                    <a:lnTo>
                      <a:pt x="f18" y="f14"/>
                    </a:lnTo>
                    <a:lnTo>
                      <a:pt x="f16" y="f1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8470901" y="5800725"/>
                <a:ext cx="227008" cy="5413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3"/>
                  <a:gd name="f7" fmla="val 341"/>
                  <a:gd name="f8" fmla="val 119"/>
                  <a:gd name="f9" fmla="val 114"/>
                  <a:gd name="f10" fmla="val 113"/>
                  <a:gd name="f11" fmla="val 173"/>
                  <a:gd name="f12" fmla="val 89"/>
                  <a:gd name="f13" fmla="val 239"/>
                  <a:gd name="f14" fmla="val 47"/>
                  <a:gd name="f15" fmla="val 293"/>
                  <a:gd name="f16" fmla="val 29"/>
                  <a:gd name="f17" fmla="val 77"/>
                  <a:gd name="f18" fmla="val 287"/>
                  <a:gd name="f19" fmla="val 233"/>
                  <a:gd name="f20" fmla="val 137"/>
                  <a:gd name="f21" fmla="val 60"/>
                  <a:gd name="f22" fmla="+- 0 0 -90"/>
                  <a:gd name="f23" fmla="*/ f3 1 143"/>
                  <a:gd name="f24" fmla="*/ f4 1 341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43"/>
                  <a:gd name="f33" fmla="*/ f29 1 341"/>
                  <a:gd name="f34" fmla="+- f31 0 f1"/>
                  <a:gd name="f35" fmla="*/ 119 1 f32"/>
                  <a:gd name="f36" fmla="*/ 114 1 f33"/>
                  <a:gd name="f37" fmla="*/ 113 1 f32"/>
                  <a:gd name="f38" fmla="*/ 173 1 f33"/>
                  <a:gd name="f39" fmla="*/ 89 1 f32"/>
                  <a:gd name="f40" fmla="*/ 239 1 f33"/>
                  <a:gd name="f41" fmla="*/ 47 1 f32"/>
                  <a:gd name="f42" fmla="*/ 293 1 f33"/>
                  <a:gd name="f43" fmla="*/ 0 1 f32"/>
                  <a:gd name="f44" fmla="*/ 341 1 f33"/>
                  <a:gd name="f45" fmla="*/ 29 1 f32"/>
                  <a:gd name="f46" fmla="*/ 77 1 f32"/>
                  <a:gd name="f47" fmla="*/ 287 1 f33"/>
                  <a:gd name="f48" fmla="*/ 233 1 f33"/>
                  <a:gd name="f49" fmla="*/ 137 1 f32"/>
                  <a:gd name="f50" fmla="*/ 143 1 f32"/>
                  <a:gd name="f51" fmla="*/ 60 1 f33"/>
                  <a:gd name="f52" fmla="*/ 0 1 f33"/>
                  <a:gd name="f53" fmla="*/ f26 1 f32"/>
                  <a:gd name="f54" fmla="*/ f27 1 f33"/>
                  <a:gd name="f55" fmla="*/ f43 f23 1"/>
                  <a:gd name="f56" fmla="*/ f53 f23 1"/>
                  <a:gd name="f57" fmla="*/ f54 f24 1"/>
                  <a:gd name="f58" fmla="*/ f52 f24 1"/>
                  <a:gd name="f59" fmla="*/ f35 f23 1"/>
                  <a:gd name="f60" fmla="*/ f36 f24 1"/>
                  <a:gd name="f61" fmla="*/ f37 f23 1"/>
                  <a:gd name="f62" fmla="*/ f38 f24 1"/>
                  <a:gd name="f63" fmla="*/ f39 f23 1"/>
                  <a:gd name="f64" fmla="*/ f40 f24 1"/>
                  <a:gd name="f65" fmla="*/ f41 f23 1"/>
                  <a:gd name="f66" fmla="*/ f42 f24 1"/>
                  <a:gd name="f67" fmla="*/ f44 f24 1"/>
                  <a:gd name="f68" fmla="*/ f45 f23 1"/>
                  <a:gd name="f69" fmla="*/ f46 f23 1"/>
                  <a:gd name="f70" fmla="*/ f47 f24 1"/>
                  <a:gd name="f71" fmla="*/ f48 f24 1"/>
                  <a:gd name="f72" fmla="*/ f49 f23 1"/>
                  <a:gd name="f73" fmla="*/ f50 f23 1"/>
                  <a:gd name="f74" fmla="*/ f51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63" y="f64"/>
                  </a:cxn>
                  <a:cxn ang="f34">
                    <a:pos x="f65" y="f66"/>
                  </a:cxn>
                  <a:cxn ang="f34">
                    <a:pos x="f55" y="f67"/>
                  </a:cxn>
                  <a:cxn ang="f34">
                    <a:pos x="f68" y="f67"/>
                  </a:cxn>
                  <a:cxn ang="f34">
                    <a:pos x="f69" y="f70"/>
                  </a:cxn>
                  <a:cxn ang="f34">
                    <a:pos x="f61" y="f71"/>
                  </a:cxn>
                  <a:cxn ang="f34">
                    <a:pos x="f72" y="f62"/>
                  </a:cxn>
                  <a:cxn ang="f34">
                    <a:pos x="f73" y="f60"/>
                  </a:cxn>
                  <a:cxn ang="f34">
                    <a:pos x="f72" y="f74"/>
                  </a:cxn>
                  <a:cxn ang="f34">
                    <a:pos x="f59" y="f58"/>
                  </a:cxn>
                  <a:cxn ang="f34">
                    <a:pos x="f63" y="f58"/>
                  </a:cxn>
                  <a:cxn ang="f34">
                    <a:pos x="f61" y="f74"/>
                  </a:cxn>
                  <a:cxn ang="f34">
                    <a:pos x="f59" y="f60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143" h="34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5" y="f7"/>
                    </a:lnTo>
                    <a:lnTo>
                      <a:pt x="f16" y="f7"/>
                    </a:lnTo>
                    <a:lnTo>
                      <a:pt x="f17" y="f18"/>
                    </a:lnTo>
                    <a:lnTo>
                      <a:pt x="f10" y="f19"/>
                    </a:lnTo>
                    <a:lnTo>
                      <a:pt x="f20" y="f11"/>
                    </a:lnTo>
                    <a:lnTo>
                      <a:pt x="f6" y="f9"/>
                    </a:lnTo>
                    <a:lnTo>
                      <a:pt x="f20" y="f21"/>
                    </a:lnTo>
                    <a:lnTo>
                      <a:pt x="f8" y="f5"/>
                    </a:lnTo>
                    <a:lnTo>
                      <a:pt x="f12" y="f5"/>
                    </a:lnTo>
                    <a:lnTo>
                      <a:pt x="f10" y="f2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8034339" y="5753103"/>
                <a:ext cx="131765" cy="1428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"/>
                  <a:gd name="f7" fmla="val 90"/>
                  <a:gd name="f8" fmla="val 59"/>
                  <a:gd name="f9" fmla="val 84"/>
                  <a:gd name="f10" fmla="val 71"/>
                  <a:gd name="f11" fmla="val 60"/>
                  <a:gd name="f12" fmla="val 53"/>
                  <a:gd name="f13" fmla="val 42"/>
                  <a:gd name="f14" fmla="val 6"/>
                  <a:gd name="f15" fmla="val 18"/>
                  <a:gd name="f16" fmla="val 35"/>
                  <a:gd name="f17" fmla="val 48"/>
                  <a:gd name="f18" fmla="+- 0 0 -90"/>
                  <a:gd name="f19" fmla="*/ f3 1 83"/>
                  <a:gd name="f20" fmla="*/ f4 1 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83"/>
                  <a:gd name="f29" fmla="*/ f25 1 90"/>
                  <a:gd name="f30" fmla="+- f27 0 f1"/>
                  <a:gd name="f31" fmla="*/ 59 1 f28"/>
                  <a:gd name="f32" fmla="*/ 90 1 f29"/>
                  <a:gd name="f33" fmla="*/ 83 1 f28"/>
                  <a:gd name="f34" fmla="*/ 84 1 f29"/>
                  <a:gd name="f35" fmla="*/ 71 1 f28"/>
                  <a:gd name="f36" fmla="*/ 60 1 f29"/>
                  <a:gd name="f37" fmla="*/ 53 1 f28"/>
                  <a:gd name="f38" fmla="*/ 42 1 f29"/>
                  <a:gd name="f39" fmla="*/ 6 1 f28"/>
                  <a:gd name="f40" fmla="*/ 0 1 f29"/>
                  <a:gd name="f41" fmla="*/ 0 1 f28"/>
                  <a:gd name="f42" fmla="*/ 18 1 f29"/>
                  <a:gd name="f43" fmla="*/ 35 1 f28"/>
                  <a:gd name="f44" fmla="*/ 48 1 f29"/>
                  <a:gd name="f45" fmla="*/ f22 1 f28"/>
                  <a:gd name="f46" fmla="*/ f23 1 f29"/>
                  <a:gd name="f47" fmla="*/ f41 f19 1"/>
                  <a:gd name="f48" fmla="*/ f45 f19 1"/>
                  <a:gd name="f49" fmla="*/ f46 f20 1"/>
                  <a:gd name="f50" fmla="*/ f40 f20 1"/>
                  <a:gd name="f51" fmla="*/ f31 f19 1"/>
                  <a:gd name="f52" fmla="*/ f32 f20 1"/>
                  <a:gd name="f53" fmla="*/ f33 f19 1"/>
                  <a:gd name="f54" fmla="*/ f34 f20 1"/>
                  <a:gd name="f55" fmla="*/ f35 f19 1"/>
                  <a:gd name="f56" fmla="*/ f36 f20 1"/>
                  <a:gd name="f57" fmla="*/ f37 f19 1"/>
                  <a:gd name="f58" fmla="*/ f38 f20 1"/>
                  <a:gd name="f59" fmla="*/ f39 f19 1"/>
                  <a:gd name="f60" fmla="*/ f42 f20 1"/>
                  <a:gd name="f61" fmla="*/ f43 f19 1"/>
                  <a:gd name="f62" fmla="*/ f44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1" y="f52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7" y="f58"/>
                  </a:cxn>
                  <a:cxn ang="f30">
                    <a:pos x="f59" y="f50"/>
                  </a:cxn>
                  <a:cxn ang="f30">
                    <a:pos x="f47" y="f60"/>
                  </a:cxn>
                  <a:cxn ang="f30">
                    <a:pos x="f61" y="f62"/>
                  </a:cxn>
                  <a:cxn ang="f30">
                    <a:pos x="f51" y="f52"/>
                  </a:cxn>
                  <a:cxn ang="f30">
                    <a:pos x="f51" y="f52"/>
                  </a:cxn>
                </a:cxnLst>
                <a:rect l="f47" t="f50" r="f48" b="f49"/>
                <a:pathLst>
                  <a:path w="83" h="90">
                    <a:moveTo>
                      <a:pt x="f8" y="f7"/>
                    </a:moveTo>
                    <a:lnTo>
                      <a:pt x="f6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5"/>
                    </a:lnTo>
                    <a:lnTo>
                      <a:pt x="f5" y="f15"/>
                    </a:lnTo>
                    <a:lnTo>
                      <a:pt x="f16" y="f17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7056433" y="5638803"/>
                <a:ext cx="1138235" cy="6842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17"/>
                  <a:gd name="f7" fmla="val 431"/>
                  <a:gd name="f8" fmla="val 693"/>
                  <a:gd name="f9" fmla="val 216"/>
                  <a:gd name="f10" fmla="val 687"/>
                  <a:gd name="f11" fmla="val 257"/>
                  <a:gd name="f12" fmla="val 669"/>
                  <a:gd name="f13" fmla="val 293"/>
                  <a:gd name="f14" fmla="val 633"/>
                  <a:gd name="f15" fmla="val 329"/>
                  <a:gd name="f16" fmla="val 598"/>
                  <a:gd name="f17" fmla="val 359"/>
                  <a:gd name="f18" fmla="val 544"/>
                  <a:gd name="f19" fmla="val 383"/>
                  <a:gd name="f20" fmla="val 490"/>
                  <a:gd name="f21" fmla="val 401"/>
                  <a:gd name="f22" fmla="val 424"/>
                  <a:gd name="f23" fmla="val 413"/>
                  <a:gd name="f24" fmla="val 419"/>
                  <a:gd name="f25" fmla="val 227"/>
                  <a:gd name="f26" fmla="val 173"/>
                  <a:gd name="f27" fmla="val 119"/>
                  <a:gd name="f28" fmla="val 84"/>
                  <a:gd name="f29" fmla="val 48"/>
                  <a:gd name="f30" fmla="val 30"/>
                  <a:gd name="f31" fmla="val 24"/>
                  <a:gd name="f32" fmla="val 174"/>
                  <a:gd name="f33" fmla="val 138"/>
                  <a:gd name="f34" fmla="val 102"/>
                  <a:gd name="f35" fmla="val 72"/>
                  <a:gd name="f36" fmla="val 18"/>
                  <a:gd name="f37" fmla="val 12"/>
                  <a:gd name="f38" fmla="val 418"/>
                  <a:gd name="f39" fmla="val 478"/>
                  <a:gd name="f40" fmla="val 532"/>
                  <a:gd name="f41" fmla="val 580"/>
                  <a:gd name="f42" fmla="val 66"/>
                  <a:gd name="f43" fmla="val 586"/>
                  <a:gd name="f44" fmla="val 6"/>
                  <a:gd name="f45" fmla="val 287"/>
                  <a:gd name="f46" fmla="val 221"/>
                  <a:gd name="f47" fmla="val 161"/>
                  <a:gd name="f48" fmla="val 36"/>
                  <a:gd name="f49" fmla="val 107"/>
                  <a:gd name="f50" fmla="val 60"/>
                  <a:gd name="f51" fmla="val 96"/>
                  <a:gd name="f52" fmla="val 132"/>
                  <a:gd name="f53" fmla="val 299"/>
                  <a:gd name="f54" fmla="val 335"/>
                  <a:gd name="f55" fmla="val 371"/>
                  <a:gd name="f56" fmla="val 395"/>
                  <a:gd name="f57" fmla="val 425"/>
                  <a:gd name="f58" fmla="val 430"/>
                  <a:gd name="f59" fmla="val 496"/>
                  <a:gd name="f60" fmla="val 562"/>
                  <a:gd name="f61" fmla="val 610"/>
                  <a:gd name="f62" fmla="val 657"/>
                  <a:gd name="f63" fmla="val 711"/>
                  <a:gd name="f64" fmla="val 204"/>
                  <a:gd name="f65" fmla="val 192"/>
                  <a:gd name="f66" fmla="val 198"/>
                  <a:gd name="f67" fmla="val 210"/>
                  <a:gd name="f68" fmla="+- 0 0 -90"/>
                  <a:gd name="f69" fmla="*/ f3 1 717"/>
                  <a:gd name="f70" fmla="*/ f4 1 431"/>
                  <a:gd name="f71" fmla="val f5"/>
                  <a:gd name="f72" fmla="val f6"/>
                  <a:gd name="f73" fmla="val f7"/>
                  <a:gd name="f74" fmla="*/ f68 f0 1"/>
                  <a:gd name="f75" fmla="+- f73 0 f71"/>
                  <a:gd name="f76" fmla="+- f72 0 f71"/>
                  <a:gd name="f77" fmla="*/ f74 1 f2"/>
                  <a:gd name="f78" fmla="*/ f76 1 717"/>
                  <a:gd name="f79" fmla="*/ f75 1 431"/>
                  <a:gd name="f80" fmla="+- f77 0 f1"/>
                  <a:gd name="f81" fmla="*/ 693 1 f78"/>
                  <a:gd name="f82" fmla="*/ 216 1 f79"/>
                  <a:gd name="f83" fmla="*/ 687 1 f78"/>
                  <a:gd name="f84" fmla="*/ 257 1 f79"/>
                  <a:gd name="f85" fmla="*/ 669 1 f78"/>
                  <a:gd name="f86" fmla="*/ 293 1 f79"/>
                  <a:gd name="f87" fmla="*/ 633 1 f78"/>
                  <a:gd name="f88" fmla="*/ 329 1 f79"/>
                  <a:gd name="f89" fmla="*/ 598 1 f78"/>
                  <a:gd name="f90" fmla="*/ 359 1 f79"/>
                  <a:gd name="f91" fmla="*/ 544 1 f78"/>
                  <a:gd name="f92" fmla="*/ 383 1 f79"/>
                  <a:gd name="f93" fmla="*/ 490 1 f78"/>
                  <a:gd name="f94" fmla="*/ 401 1 f79"/>
                  <a:gd name="f95" fmla="*/ 424 1 f78"/>
                  <a:gd name="f96" fmla="*/ 413 1 f79"/>
                  <a:gd name="f97" fmla="*/ 359 1 f78"/>
                  <a:gd name="f98" fmla="*/ 419 1 f79"/>
                  <a:gd name="f99" fmla="*/ 293 1 f78"/>
                  <a:gd name="f100" fmla="*/ 227 1 f78"/>
                  <a:gd name="f101" fmla="*/ 173 1 f78"/>
                  <a:gd name="f102" fmla="*/ 119 1 f78"/>
                  <a:gd name="f103" fmla="*/ 84 1 f78"/>
                  <a:gd name="f104" fmla="*/ 48 1 f78"/>
                  <a:gd name="f105" fmla="*/ 30 1 f78"/>
                  <a:gd name="f106" fmla="*/ 24 1 f78"/>
                  <a:gd name="f107" fmla="*/ 174 1 f79"/>
                  <a:gd name="f108" fmla="*/ 138 1 f79"/>
                  <a:gd name="f109" fmla="*/ 102 1 f79"/>
                  <a:gd name="f110" fmla="*/ 72 1 f79"/>
                  <a:gd name="f111" fmla="*/ 48 1 f79"/>
                  <a:gd name="f112" fmla="*/ 30 1 f79"/>
                  <a:gd name="f113" fmla="*/ 18 1 f79"/>
                  <a:gd name="f114" fmla="*/ 12 1 f79"/>
                  <a:gd name="f115" fmla="*/ 418 1 f78"/>
                  <a:gd name="f116" fmla="*/ 478 1 f78"/>
                  <a:gd name="f117" fmla="*/ 532 1 f78"/>
                  <a:gd name="f118" fmla="*/ 580 1 f78"/>
                  <a:gd name="f119" fmla="*/ 66 1 f79"/>
                  <a:gd name="f120" fmla="*/ 586 1 f78"/>
                  <a:gd name="f121" fmla="*/ 6 1 f79"/>
                  <a:gd name="f122" fmla="*/ 0 1 f79"/>
                  <a:gd name="f123" fmla="*/ 287 1 f78"/>
                  <a:gd name="f124" fmla="*/ 221 1 f78"/>
                  <a:gd name="f125" fmla="*/ 161 1 f78"/>
                  <a:gd name="f126" fmla="*/ 36 1 f79"/>
                  <a:gd name="f127" fmla="*/ 107 1 f78"/>
                  <a:gd name="f128" fmla="*/ 60 1 f78"/>
                  <a:gd name="f129" fmla="*/ 96 1 f79"/>
                  <a:gd name="f130" fmla="*/ 132 1 f79"/>
                  <a:gd name="f131" fmla="*/ 6 1 f78"/>
                  <a:gd name="f132" fmla="*/ 0 1 f78"/>
                  <a:gd name="f133" fmla="*/ 299 1 f79"/>
                  <a:gd name="f134" fmla="*/ 335 1 f79"/>
                  <a:gd name="f135" fmla="*/ 371 1 f79"/>
                  <a:gd name="f136" fmla="*/ 395 1 f79"/>
                  <a:gd name="f137" fmla="*/ 425 1 f79"/>
                  <a:gd name="f138" fmla="*/ 431 1 f79"/>
                  <a:gd name="f139" fmla="*/ 430 1 f78"/>
                  <a:gd name="f140" fmla="*/ 496 1 f78"/>
                  <a:gd name="f141" fmla="*/ 562 1 f78"/>
                  <a:gd name="f142" fmla="*/ 610 1 f78"/>
                  <a:gd name="f143" fmla="*/ 657 1 f78"/>
                  <a:gd name="f144" fmla="*/ 711 1 f78"/>
                  <a:gd name="f145" fmla="*/ 717 1 f78"/>
                  <a:gd name="f146" fmla="*/ 204 1 f79"/>
                  <a:gd name="f147" fmla="*/ 192 1 f79"/>
                  <a:gd name="f148" fmla="*/ 198 1 f79"/>
                  <a:gd name="f149" fmla="*/ 210 1 f79"/>
                  <a:gd name="f150" fmla="*/ f72 1 f78"/>
                  <a:gd name="f151" fmla="*/ f73 1 f79"/>
                  <a:gd name="f152" fmla="*/ f132 f69 1"/>
                  <a:gd name="f153" fmla="*/ f150 f69 1"/>
                  <a:gd name="f154" fmla="*/ f151 f70 1"/>
                  <a:gd name="f155" fmla="*/ f122 f70 1"/>
                  <a:gd name="f156" fmla="*/ f81 f69 1"/>
                  <a:gd name="f157" fmla="*/ f82 f70 1"/>
                  <a:gd name="f158" fmla="*/ f83 f69 1"/>
                  <a:gd name="f159" fmla="*/ f84 f70 1"/>
                  <a:gd name="f160" fmla="*/ f85 f69 1"/>
                  <a:gd name="f161" fmla="*/ f86 f70 1"/>
                  <a:gd name="f162" fmla="*/ f87 f69 1"/>
                  <a:gd name="f163" fmla="*/ f88 f70 1"/>
                  <a:gd name="f164" fmla="*/ f89 f69 1"/>
                  <a:gd name="f165" fmla="*/ f90 f70 1"/>
                  <a:gd name="f166" fmla="*/ f91 f69 1"/>
                  <a:gd name="f167" fmla="*/ f92 f70 1"/>
                  <a:gd name="f168" fmla="*/ f93 f69 1"/>
                  <a:gd name="f169" fmla="*/ f94 f70 1"/>
                  <a:gd name="f170" fmla="*/ f95 f69 1"/>
                  <a:gd name="f171" fmla="*/ f96 f70 1"/>
                  <a:gd name="f172" fmla="*/ f97 f69 1"/>
                  <a:gd name="f173" fmla="*/ f98 f70 1"/>
                  <a:gd name="f174" fmla="*/ f99 f69 1"/>
                  <a:gd name="f175" fmla="*/ f100 f69 1"/>
                  <a:gd name="f176" fmla="*/ f101 f69 1"/>
                  <a:gd name="f177" fmla="*/ f102 f69 1"/>
                  <a:gd name="f178" fmla="*/ f103 f69 1"/>
                  <a:gd name="f179" fmla="*/ f104 f69 1"/>
                  <a:gd name="f180" fmla="*/ f105 f69 1"/>
                  <a:gd name="f181" fmla="*/ f106 f69 1"/>
                  <a:gd name="f182" fmla="*/ f107 f70 1"/>
                  <a:gd name="f183" fmla="*/ f108 f70 1"/>
                  <a:gd name="f184" fmla="*/ f109 f70 1"/>
                  <a:gd name="f185" fmla="*/ f110 f70 1"/>
                  <a:gd name="f186" fmla="*/ f111 f70 1"/>
                  <a:gd name="f187" fmla="*/ f112 f70 1"/>
                  <a:gd name="f188" fmla="*/ f113 f70 1"/>
                  <a:gd name="f189" fmla="*/ f114 f70 1"/>
                  <a:gd name="f190" fmla="*/ f115 f69 1"/>
                  <a:gd name="f191" fmla="*/ f116 f69 1"/>
                  <a:gd name="f192" fmla="*/ f117 f69 1"/>
                  <a:gd name="f193" fmla="*/ f118 f69 1"/>
                  <a:gd name="f194" fmla="*/ f119 f70 1"/>
                  <a:gd name="f195" fmla="*/ f120 f69 1"/>
                  <a:gd name="f196" fmla="*/ f121 f70 1"/>
                  <a:gd name="f197" fmla="*/ f123 f69 1"/>
                  <a:gd name="f198" fmla="*/ f124 f69 1"/>
                  <a:gd name="f199" fmla="*/ f125 f69 1"/>
                  <a:gd name="f200" fmla="*/ f126 f70 1"/>
                  <a:gd name="f201" fmla="*/ f127 f69 1"/>
                  <a:gd name="f202" fmla="*/ f128 f69 1"/>
                  <a:gd name="f203" fmla="*/ f129 f70 1"/>
                  <a:gd name="f204" fmla="*/ f130 f70 1"/>
                  <a:gd name="f205" fmla="*/ f131 f69 1"/>
                  <a:gd name="f206" fmla="*/ f133 f70 1"/>
                  <a:gd name="f207" fmla="*/ f134 f70 1"/>
                  <a:gd name="f208" fmla="*/ f135 f70 1"/>
                  <a:gd name="f209" fmla="*/ f136 f70 1"/>
                  <a:gd name="f210" fmla="*/ f137 f70 1"/>
                  <a:gd name="f211" fmla="*/ f138 f70 1"/>
                  <a:gd name="f212" fmla="*/ f139 f69 1"/>
                  <a:gd name="f213" fmla="*/ f140 f69 1"/>
                  <a:gd name="f214" fmla="*/ f141 f69 1"/>
                  <a:gd name="f215" fmla="*/ f142 f69 1"/>
                  <a:gd name="f216" fmla="*/ f143 f69 1"/>
                  <a:gd name="f217" fmla="*/ f144 f69 1"/>
                  <a:gd name="f218" fmla="*/ f145 f69 1"/>
                  <a:gd name="f219" fmla="*/ f146 f70 1"/>
                  <a:gd name="f220" fmla="*/ f147 f70 1"/>
                  <a:gd name="f221" fmla="*/ f148 f70 1"/>
                  <a:gd name="f222" fmla="*/ f149 f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0">
                    <a:pos x="f156" y="f157"/>
                  </a:cxn>
                  <a:cxn ang="f80">
                    <a:pos x="f158" y="f159"/>
                  </a:cxn>
                  <a:cxn ang="f80">
                    <a:pos x="f160" y="f161"/>
                  </a:cxn>
                  <a:cxn ang="f80">
                    <a:pos x="f162" y="f163"/>
                  </a:cxn>
                  <a:cxn ang="f80">
                    <a:pos x="f164" y="f165"/>
                  </a:cxn>
                  <a:cxn ang="f80">
                    <a:pos x="f166" y="f167"/>
                  </a:cxn>
                  <a:cxn ang="f80">
                    <a:pos x="f168" y="f169"/>
                  </a:cxn>
                  <a:cxn ang="f80">
                    <a:pos x="f170" y="f171"/>
                  </a:cxn>
                  <a:cxn ang="f80">
                    <a:pos x="f172" y="f173"/>
                  </a:cxn>
                  <a:cxn ang="f80">
                    <a:pos x="f174" y="f171"/>
                  </a:cxn>
                  <a:cxn ang="f80">
                    <a:pos x="f175" y="f169"/>
                  </a:cxn>
                  <a:cxn ang="f80">
                    <a:pos x="f176" y="f167"/>
                  </a:cxn>
                  <a:cxn ang="f80">
                    <a:pos x="f177" y="f165"/>
                  </a:cxn>
                  <a:cxn ang="f80">
                    <a:pos x="f178" y="f163"/>
                  </a:cxn>
                  <a:cxn ang="f80">
                    <a:pos x="f179" y="f161"/>
                  </a:cxn>
                  <a:cxn ang="f80">
                    <a:pos x="f180" y="f159"/>
                  </a:cxn>
                  <a:cxn ang="f80">
                    <a:pos x="f181" y="f157"/>
                  </a:cxn>
                  <a:cxn ang="f80">
                    <a:pos x="f180" y="f182"/>
                  </a:cxn>
                  <a:cxn ang="f80">
                    <a:pos x="f179" y="f183"/>
                  </a:cxn>
                  <a:cxn ang="f80">
                    <a:pos x="f178" y="f184"/>
                  </a:cxn>
                  <a:cxn ang="f80">
                    <a:pos x="f177" y="f185"/>
                  </a:cxn>
                  <a:cxn ang="f80">
                    <a:pos x="f176" y="f186"/>
                  </a:cxn>
                  <a:cxn ang="f80">
                    <a:pos x="f175" y="f187"/>
                  </a:cxn>
                  <a:cxn ang="f80">
                    <a:pos x="f174" y="f188"/>
                  </a:cxn>
                  <a:cxn ang="f80">
                    <a:pos x="f172" y="f189"/>
                  </a:cxn>
                  <a:cxn ang="f80">
                    <a:pos x="f190" y="f188"/>
                  </a:cxn>
                  <a:cxn ang="f80">
                    <a:pos x="f191" y="f187"/>
                  </a:cxn>
                  <a:cxn ang="f80">
                    <a:pos x="f192" y="f186"/>
                  </a:cxn>
                  <a:cxn ang="f80">
                    <a:pos x="f193" y="f194"/>
                  </a:cxn>
                  <a:cxn ang="f80">
                    <a:pos x="f195" y="f186"/>
                  </a:cxn>
                  <a:cxn ang="f80">
                    <a:pos x="f191" y="f189"/>
                  </a:cxn>
                  <a:cxn ang="f80">
                    <a:pos x="f190" y="f196"/>
                  </a:cxn>
                  <a:cxn ang="f80">
                    <a:pos x="f172" y="f155"/>
                  </a:cxn>
                  <a:cxn ang="f80">
                    <a:pos x="f197" y="f196"/>
                  </a:cxn>
                  <a:cxn ang="f80">
                    <a:pos x="f198" y="f188"/>
                  </a:cxn>
                  <a:cxn ang="f80">
                    <a:pos x="f199" y="f200"/>
                  </a:cxn>
                  <a:cxn ang="f80">
                    <a:pos x="f201" y="f194"/>
                  </a:cxn>
                  <a:cxn ang="f80">
                    <a:pos x="f202" y="f203"/>
                  </a:cxn>
                  <a:cxn ang="f80">
                    <a:pos x="f180" y="f204"/>
                  </a:cxn>
                  <a:cxn ang="f80">
                    <a:pos x="f205" y="f182"/>
                  </a:cxn>
                  <a:cxn ang="f80">
                    <a:pos x="f152" y="f157"/>
                  </a:cxn>
                  <a:cxn ang="f80">
                    <a:pos x="f205" y="f159"/>
                  </a:cxn>
                  <a:cxn ang="f80">
                    <a:pos x="f180" y="f206"/>
                  </a:cxn>
                  <a:cxn ang="f80">
                    <a:pos x="f202" y="f207"/>
                  </a:cxn>
                  <a:cxn ang="f80">
                    <a:pos x="f201" y="f208"/>
                  </a:cxn>
                  <a:cxn ang="f80">
                    <a:pos x="f199" y="f209"/>
                  </a:cxn>
                  <a:cxn ang="f80">
                    <a:pos x="f198" y="f171"/>
                  </a:cxn>
                  <a:cxn ang="f80">
                    <a:pos x="f197" y="f210"/>
                  </a:cxn>
                  <a:cxn ang="f80">
                    <a:pos x="f172" y="f211"/>
                  </a:cxn>
                  <a:cxn ang="f80">
                    <a:pos x="f212" y="f210"/>
                  </a:cxn>
                  <a:cxn ang="f80">
                    <a:pos x="f213" y="f171"/>
                  </a:cxn>
                  <a:cxn ang="f80">
                    <a:pos x="f214" y="f209"/>
                  </a:cxn>
                  <a:cxn ang="f80">
                    <a:pos x="f215" y="f208"/>
                  </a:cxn>
                  <a:cxn ang="f80">
                    <a:pos x="f216" y="f207"/>
                  </a:cxn>
                  <a:cxn ang="f80">
                    <a:pos x="f158" y="f206"/>
                  </a:cxn>
                  <a:cxn ang="f80">
                    <a:pos x="f217" y="f159"/>
                  </a:cxn>
                  <a:cxn ang="f80">
                    <a:pos x="f218" y="f157"/>
                  </a:cxn>
                  <a:cxn ang="f80">
                    <a:pos x="f218" y="f219"/>
                  </a:cxn>
                  <a:cxn ang="f80">
                    <a:pos x="f217" y="f220"/>
                  </a:cxn>
                  <a:cxn ang="f80">
                    <a:pos x="f158" y="f221"/>
                  </a:cxn>
                  <a:cxn ang="f80">
                    <a:pos x="f156" y="f222"/>
                  </a:cxn>
                  <a:cxn ang="f80">
                    <a:pos x="f156" y="f157"/>
                  </a:cxn>
                  <a:cxn ang="f80">
                    <a:pos x="f156" y="f157"/>
                  </a:cxn>
                </a:cxnLst>
                <a:rect l="f152" t="f155" r="f153" b="f154"/>
                <a:pathLst>
                  <a:path w="717" h="43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17" y="f24"/>
                    </a:lnTo>
                    <a:lnTo>
                      <a:pt x="f13" y="f23"/>
                    </a:lnTo>
                    <a:lnTo>
                      <a:pt x="f25" y="f21"/>
                    </a:lnTo>
                    <a:lnTo>
                      <a:pt x="f26" y="f19"/>
                    </a:lnTo>
                    <a:lnTo>
                      <a:pt x="f27" y="f17"/>
                    </a:lnTo>
                    <a:lnTo>
                      <a:pt x="f28" y="f15"/>
                    </a:lnTo>
                    <a:lnTo>
                      <a:pt x="f29" y="f13"/>
                    </a:lnTo>
                    <a:lnTo>
                      <a:pt x="f30" y="f11"/>
                    </a:lnTo>
                    <a:lnTo>
                      <a:pt x="f31" y="f9"/>
                    </a:lnTo>
                    <a:lnTo>
                      <a:pt x="f30" y="f32"/>
                    </a:lnTo>
                    <a:lnTo>
                      <a:pt x="f29" y="f33"/>
                    </a:lnTo>
                    <a:lnTo>
                      <a:pt x="f28" y="f34"/>
                    </a:lnTo>
                    <a:lnTo>
                      <a:pt x="f27" y="f35"/>
                    </a:lnTo>
                    <a:lnTo>
                      <a:pt x="f26" y="f29"/>
                    </a:lnTo>
                    <a:lnTo>
                      <a:pt x="f25" y="f30"/>
                    </a:lnTo>
                    <a:lnTo>
                      <a:pt x="f13" y="f36"/>
                    </a:lnTo>
                    <a:lnTo>
                      <a:pt x="f17" y="f37"/>
                    </a:lnTo>
                    <a:lnTo>
                      <a:pt x="f38" y="f36"/>
                    </a:lnTo>
                    <a:lnTo>
                      <a:pt x="f39" y="f30"/>
                    </a:lnTo>
                    <a:lnTo>
                      <a:pt x="f40" y="f29"/>
                    </a:lnTo>
                    <a:lnTo>
                      <a:pt x="f41" y="f42"/>
                    </a:lnTo>
                    <a:lnTo>
                      <a:pt x="f43" y="f29"/>
                    </a:lnTo>
                    <a:lnTo>
                      <a:pt x="f39" y="f37"/>
                    </a:lnTo>
                    <a:lnTo>
                      <a:pt x="f38" y="f44"/>
                    </a:lnTo>
                    <a:lnTo>
                      <a:pt x="f17" y="f5"/>
                    </a:lnTo>
                    <a:lnTo>
                      <a:pt x="f45" y="f44"/>
                    </a:lnTo>
                    <a:lnTo>
                      <a:pt x="f46" y="f36"/>
                    </a:lnTo>
                    <a:lnTo>
                      <a:pt x="f47" y="f48"/>
                    </a:lnTo>
                    <a:lnTo>
                      <a:pt x="f49" y="f42"/>
                    </a:lnTo>
                    <a:lnTo>
                      <a:pt x="f50" y="f51"/>
                    </a:lnTo>
                    <a:lnTo>
                      <a:pt x="f30" y="f52"/>
                    </a:lnTo>
                    <a:lnTo>
                      <a:pt x="f44" y="f32"/>
                    </a:lnTo>
                    <a:lnTo>
                      <a:pt x="f5" y="f9"/>
                    </a:lnTo>
                    <a:lnTo>
                      <a:pt x="f44" y="f11"/>
                    </a:lnTo>
                    <a:lnTo>
                      <a:pt x="f30" y="f53"/>
                    </a:lnTo>
                    <a:lnTo>
                      <a:pt x="f50" y="f54"/>
                    </a:lnTo>
                    <a:lnTo>
                      <a:pt x="f49" y="f55"/>
                    </a:lnTo>
                    <a:lnTo>
                      <a:pt x="f47" y="f56"/>
                    </a:lnTo>
                    <a:lnTo>
                      <a:pt x="f46" y="f23"/>
                    </a:lnTo>
                    <a:lnTo>
                      <a:pt x="f45" y="f57"/>
                    </a:lnTo>
                    <a:lnTo>
                      <a:pt x="f17" y="f7"/>
                    </a:lnTo>
                    <a:lnTo>
                      <a:pt x="f58" y="f57"/>
                    </a:lnTo>
                    <a:lnTo>
                      <a:pt x="f59" y="f23"/>
                    </a:lnTo>
                    <a:lnTo>
                      <a:pt x="f60" y="f56"/>
                    </a:lnTo>
                    <a:lnTo>
                      <a:pt x="f61" y="f55"/>
                    </a:lnTo>
                    <a:lnTo>
                      <a:pt x="f62" y="f54"/>
                    </a:lnTo>
                    <a:lnTo>
                      <a:pt x="f10" y="f53"/>
                    </a:lnTo>
                    <a:lnTo>
                      <a:pt x="f63" y="f11"/>
                    </a:lnTo>
                    <a:lnTo>
                      <a:pt x="f6" y="f9"/>
                    </a:lnTo>
                    <a:lnTo>
                      <a:pt x="f6" y="f64"/>
                    </a:lnTo>
                    <a:lnTo>
                      <a:pt x="f63" y="f65"/>
                    </a:lnTo>
                    <a:lnTo>
                      <a:pt x="f10" y="f66"/>
                    </a:lnTo>
                    <a:lnTo>
                      <a:pt x="f8" y="f67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6904040" y="5572125"/>
                <a:ext cx="1443042" cy="8461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09"/>
                  <a:gd name="f7" fmla="val 533"/>
                  <a:gd name="f8" fmla="val 616"/>
                  <a:gd name="f9" fmla="val 18"/>
                  <a:gd name="f10" fmla="val 724"/>
                  <a:gd name="f11" fmla="val 60"/>
                  <a:gd name="f12" fmla="val 765"/>
                  <a:gd name="f13" fmla="val 84"/>
                  <a:gd name="f14" fmla="val 807"/>
                  <a:gd name="f15" fmla="val 114"/>
                  <a:gd name="f16" fmla="val 837"/>
                  <a:gd name="f17" fmla="val 144"/>
                  <a:gd name="f18" fmla="val 861"/>
                  <a:gd name="f19" fmla="val 873"/>
                  <a:gd name="f20" fmla="val 216"/>
                  <a:gd name="f21" fmla="val 879"/>
                  <a:gd name="f22" fmla="val 258"/>
                  <a:gd name="f23" fmla="val 311"/>
                  <a:gd name="f24" fmla="val 843"/>
                  <a:gd name="f25" fmla="val 359"/>
                  <a:gd name="f26" fmla="val 401"/>
                  <a:gd name="f27" fmla="val 753"/>
                  <a:gd name="f28" fmla="val 443"/>
                  <a:gd name="f29" fmla="val 694"/>
                  <a:gd name="f30" fmla="val 473"/>
                  <a:gd name="f31" fmla="val 622"/>
                  <a:gd name="f32" fmla="val 497"/>
                  <a:gd name="f33" fmla="val 538"/>
                  <a:gd name="f34" fmla="val 509"/>
                  <a:gd name="f35" fmla="val 455"/>
                  <a:gd name="f36" fmla="val 515"/>
                  <a:gd name="f37" fmla="val 371"/>
                  <a:gd name="f38" fmla="val 287"/>
                  <a:gd name="f39" fmla="val 215"/>
                  <a:gd name="f40" fmla="val 156"/>
                  <a:gd name="f41" fmla="val 102"/>
                  <a:gd name="f42" fmla="val 66"/>
                  <a:gd name="f43" fmla="val 36"/>
                  <a:gd name="f44" fmla="val 30"/>
                  <a:gd name="f45" fmla="val 222"/>
                  <a:gd name="f46" fmla="val 48"/>
                  <a:gd name="f47" fmla="val 186"/>
                  <a:gd name="f48" fmla="val 90"/>
                  <a:gd name="f49" fmla="val 126"/>
                  <a:gd name="f50" fmla="val 6"/>
                  <a:gd name="f51" fmla="val 12"/>
                  <a:gd name="f52" fmla="val 365"/>
                  <a:gd name="f53" fmla="val 78"/>
                  <a:gd name="f54" fmla="val 413"/>
                  <a:gd name="f55" fmla="val 132"/>
                  <a:gd name="f56" fmla="val 449"/>
                  <a:gd name="f57" fmla="val 203"/>
                  <a:gd name="f58" fmla="val 485"/>
                  <a:gd name="f59" fmla="val 275"/>
                  <a:gd name="f60" fmla="val 527"/>
                  <a:gd name="f61" fmla="val 544"/>
                  <a:gd name="f62" fmla="val 634"/>
                  <a:gd name="f63" fmla="val 712"/>
                  <a:gd name="f64" fmla="val 777"/>
                  <a:gd name="f65" fmla="val 831"/>
                  <a:gd name="f66" fmla="val 897"/>
                  <a:gd name="f67" fmla="val 903"/>
                  <a:gd name="f68" fmla="val 885"/>
                  <a:gd name="f69" fmla="val 174"/>
                  <a:gd name="f70" fmla="val 825"/>
                  <a:gd name="f71" fmla="val 783"/>
                  <a:gd name="f72" fmla="val 735"/>
                  <a:gd name="f73" fmla="val 42"/>
                  <a:gd name="f74" fmla="+- 0 0 -90"/>
                  <a:gd name="f75" fmla="*/ f3 1 909"/>
                  <a:gd name="f76" fmla="*/ f4 1 533"/>
                  <a:gd name="f77" fmla="val f5"/>
                  <a:gd name="f78" fmla="val f6"/>
                  <a:gd name="f79" fmla="val f7"/>
                  <a:gd name="f80" fmla="*/ f74 f0 1"/>
                  <a:gd name="f81" fmla="+- f79 0 f77"/>
                  <a:gd name="f82" fmla="+- f78 0 f77"/>
                  <a:gd name="f83" fmla="*/ f80 1 f2"/>
                  <a:gd name="f84" fmla="*/ f82 1 909"/>
                  <a:gd name="f85" fmla="*/ f81 1 533"/>
                  <a:gd name="f86" fmla="+- f83 0 f1"/>
                  <a:gd name="f87" fmla="*/ 616 1 f84"/>
                  <a:gd name="f88" fmla="*/ 0 1 f85"/>
                  <a:gd name="f89" fmla="*/ 18 1 f85"/>
                  <a:gd name="f90" fmla="*/ 724 1 f84"/>
                  <a:gd name="f91" fmla="*/ 60 1 f85"/>
                  <a:gd name="f92" fmla="*/ 765 1 f84"/>
                  <a:gd name="f93" fmla="*/ 84 1 f85"/>
                  <a:gd name="f94" fmla="*/ 807 1 f84"/>
                  <a:gd name="f95" fmla="*/ 114 1 f85"/>
                  <a:gd name="f96" fmla="*/ 837 1 f84"/>
                  <a:gd name="f97" fmla="*/ 144 1 f85"/>
                  <a:gd name="f98" fmla="*/ 861 1 f84"/>
                  <a:gd name="f99" fmla="*/ 180 1 f85"/>
                  <a:gd name="f100" fmla="*/ 873 1 f84"/>
                  <a:gd name="f101" fmla="*/ 216 1 f85"/>
                  <a:gd name="f102" fmla="*/ 879 1 f84"/>
                  <a:gd name="f103" fmla="*/ 258 1 f85"/>
                  <a:gd name="f104" fmla="*/ 311 1 f85"/>
                  <a:gd name="f105" fmla="*/ 843 1 f84"/>
                  <a:gd name="f106" fmla="*/ 359 1 f85"/>
                  <a:gd name="f107" fmla="*/ 401 1 f85"/>
                  <a:gd name="f108" fmla="*/ 753 1 f84"/>
                  <a:gd name="f109" fmla="*/ 443 1 f85"/>
                  <a:gd name="f110" fmla="*/ 694 1 f84"/>
                  <a:gd name="f111" fmla="*/ 473 1 f85"/>
                  <a:gd name="f112" fmla="*/ 622 1 f84"/>
                  <a:gd name="f113" fmla="*/ 497 1 f85"/>
                  <a:gd name="f114" fmla="*/ 538 1 f84"/>
                  <a:gd name="f115" fmla="*/ 509 1 f85"/>
                  <a:gd name="f116" fmla="*/ 455 1 f84"/>
                  <a:gd name="f117" fmla="*/ 515 1 f85"/>
                  <a:gd name="f118" fmla="*/ 371 1 f84"/>
                  <a:gd name="f119" fmla="*/ 287 1 f84"/>
                  <a:gd name="f120" fmla="*/ 215 1 f84"/>
                  <a:gd name="f121" fmla="*/ 156 1 f84"/>
                  <a:gd name="f122" fmla="*/ 102 1 f84"/>
                  <a:gd name="f123" fmla="*/ 66 1 f84"/>
                  <a:gd name="f124" fmla="*/ 36 1 f84"/>
                  <a:gd name="f125" fmla="*/ 30 1 f84"/>
                  <a:gd name="f126" fmla="*/ 222 1 f85"/>
                  <a:gd name="f127" fmla="*/ 48 1 f84"/>
                  <a:gd name="f128" fmla="*/ 186 1 f85"/>
                  <a:gd name="f129" fmla="*/ 156 1 f85"/>
                  <a:gd name="f130" fmla="*/ 90 1 f84"/>
                  <a:gd name="f131" fmla="*/ 126 1 f85"/>
                  <a:gd name="f132" fmla="*/ 18 1 f84"/>
                  <a:gd name="f133" fmla="*/ 6 1 f84"/>
                  <a:gd name="f134" fmla="*/ 0 1 f84"/>
                  <a:gd name="f135" fmla="*/ 12 1 f84"/>
                  <a:gd name="f136" fmla="*/ 365 1 f85"/>
                  <a:gd name="f137" fmla="*/ 78 1 f84"/>
                  <a:gd name="f138" fmla="*/ 413 1 f85"/>
                  <a:gd name="f139" fmla="*/ 132 1 f84"/>
                  <a:gd name="f140" fmla="*/ 449 1 f85"/>
                  <a:gd name="f141" fmla="*/ 203 1 f84"/>
                  <a:gd name="f142" fmla="*/ 485 1 f85"/>
                  <a:gd name="f143" fmla="*/ 275 1 f84"/>
                  <a:gd name="f144" fmla="*/ 365 1 f84"/>
                  <a:gd name="f145" fmla="*/ 527 1 f85"/>
                  <a:gd name="f146" fmla="*/ 533 1 f85"/>
                  <a:gd name="f147" fmla="*/ 544 1 f84"/>
                  <a:gd name="f148" fmla="*/ 634 1 f84"/>
                  <a:gd name="f149" fmla="*/ 712 1 f84"/>
                  <a:gd name="f150" fmla="*/ 777 1 f84"/>
                  <a:gd name="f151" fmla="*/ 831 1 f84"/>
                  <a:gd name="f152" fmla="*/ 897 1 f84"/>
                  <a:gd name="f153" fmla="*/ 909 1 f84"/>
                  <a:gd name="f154" fmla="*/ 903 1 f84"/>
                  <a:gd name="f155" fmla="*/ 885 1 f84"/>
                  <a:gd name="f156" fmla="*/ 174 1 f85"/>
                  <a:gd name="f157" fmla="*/ 132 1 f85"/>
                  <a:gd name="f158" fmla="*/ 825 1 f84"/>
                  <a:gd name="f159" fmla="*/ 102 1 f85"/>
                  <a:gd name="f160" fmla="*/ 783 1 f84"/>
                  <a:gd name="f161" fmla="*/ 66 1 f85"/>
                  <a:gd name="f162" fmla="*/ 735 1 f84"/>
                  <a:gd name="f163" fmla="*/ 42 1 f85"/>
                  <a:gd name="f164" fmla="*/ f78 1 f84"/>
                  <a:gd name="f165" fmla="*/ f79 1 f85"/>
                  <a:gd name="f166" fmla="*/ f134 f75 1"/>
                  <a:gd name="f167" fmla="*/ f164 f75 1"/>
                  <a:gd name="f168" fmla="*/ f165 f76 1"/>
                  <a:gd name="f169" fmla="*/ f88 f76 1"/>
                  <a:gd name="f170" fmla="*/ f87 f75 1"/>
                  <a:gd name="f171" fmla="*/ f89 f76 1"/>
                  <a:gd name="f172" fmla="*/ f90 f75 1"/>
                  <a:gd name="f173" fmla="*/ f91 f76 1"/>
                  <a:gd name="f174" fmla="*/ f92 f75 1"/>
                  <a:gd name="f175" fmla="*/ f93 f76 1"/>
                  <a:gd name="f176" fmla="*/ f94 f75 1"/>
                  <a:gd name="f177" fmla="*/ f95 f76 1"/>
                  <a:gd name="f178" fmla="*/ f96 f75 1"/>
                  <a:gd name="f179" fmla="*/ f97 f76 1"/>
                  <a:gd name="f180" fmla="*/ f98 f75 1"/>
                  <a:gd name="f181" fmla="*/ f99 f76 1"/>
                  <a:gd name="f182" fmla="*/ f100 f75 1"/>
                  <a:gd name="f183" fmla="*/ f101 f76 1"/>
                  <a:gd name="f184" fmla="*/ f102 f75 1"/>
                  <a:gd name="f185" fmla="*/ f103 f76 1"/>
                  <a:gd name="f186" fmla="*/ f104 f76 1"/>
                  <a:gd name="f187" fmla="*/ f105 f75 1"/>
                  <a:gd name="f188" fmla="*/ f106 f76 1"/>
                  <a:gd name="f189" fmla="*/ f107 f76 1"/>
                  <a:gd name="f190" fmla="*/ f108 f75 1"/>
                  <a:gd name="f191" fmla="*/ f109 f76 1"/>
                  <a:gd name="f192" fmla="*/ f110 f75 1"/>
                  <a:gd name="f193" fmla="*/ f111 f76 1"/>
                  <a:gd name="f194" fmla="*/ f112 f75 1"/>
                  <a:gd name="f195" fmla="*/ f113 f76 1"/>
                  <a:gd name="f196" fmla="*/ f114 f75 1"/>
                  <a:gd name="f197" fmla="*/ f115 f76 1"/>
                  <a:gd name="f198" fmla="*/ f116 f75 1"/>
                  <a:gd name="f199" fmla="*/ f117 f76 1"/>
                  <a:gd name="f200" fmla="*/ f118 f75 1"/>
                  <a:gd name="f201" fmla="*/ f119 f75 1"/>
                  <a:gd name="f202" fmla="*/ f120 f75 1"/>
                  <a:gd name="f203" fmla="*/ f121 f75 1"/>
                  <a:gd name="f204" fmla="*/ f122 f75 1"/>
                  <a:gd name="f205" fmla="*/ f123 f75 1"/>
                  <a:gd name="f206" fmla="*/ f124 f75 1"/>
                  <a:gd name="f207" fmla="*/ f125 f75 1"/>
                  <a:gd name="f208" fmla="*/ f126 f76 1"/>
                  <a:gd name="f209" fmla="*/ f127 f75 1"/>
                  <a:gd name="f210" fmla="*/ f128 f76 1"/>
                  <a:gd name="f211" fmla="*/ f129 f76 1"/>
                  <a:gd name="f212" fmla="*/ f130 f75 1"/>
                  <a:gd name="f213" fmla="*/ f131 f76 1"/>
                  <a:gd name="f214" fmla="*/ f132 f75 1"/>
                  <a:gd name="f215" fmla="*/ f133 f75 1"/>
                  <a:gd name="f216" fmla="*/ f135 f75 1"/>
                  <a:gd name="f217" fmla="*/ f136 f76 1"/>
                  <a:gd name="f218" fmla="*/ f137 f75 1"/>
                  <a:gd name="f219" fmla="*/ f138 f76 1"/>
                  <a:gd name="f220" fmla="*/ f139 f75 1"/>
                  <a:gd name="f221" fmla="*/ f140 f76 1"/>
                  <a:gd name="f222" fmla="*/ f141 f75 1"/>
                  <a:gd name="f223" fmla="*/ f142 f76 1"/>
                  <a:gd name="f224" fmla="*/ f143 f75 1"/>
                  <a:gd name="f225" fmla="*/ f144 f75 1"/>
                  <a:gd name="f226" fmla="*/ f145 f76 1"/>
                  <a:gd name="f227" fmla="*/ f146 f76 1"/>
                  <a:gd name="f228" fmla="*/ f147 f75 1"/>
                  <a:gd name="f229" fmla="*/ f148 f75 1"/>
                  <a:gd name="f230" fmla="*/ f149 f75 1"/>
                  <a:gd name="f231" fmla="*/ f150 f75 1"/>
                  <a:gd name="f232" fmla="*/ f151 f75 1"/>
                  <a:gd name="f233" fmla="*/ f152 f75 1"/>
                  <a:gd name="f234" fmla="*/ f153 f75 1"/>
                  <a:gd name="f235" fmla="*/ f154 f75 1"/>
                  <a:gd name="f236" fmla="*/ f155 f75 1"/>
                  <a:gd name="f237" fmla="*/ f156 f76 1"/>
                  <a:gd name="f238" fmla="*/ f157 f76 1"/>
                  <a:gd name="f239" fmla="*/ f158 f75 1"/>
                  <a:gd name="f240" fmla="*/ f159 f76 1"/>
                  <a:gd name="f241" fmla="*/ f160 f75 1"/>
                  <a:gd name="f242" fmla="*/ f161 f76 1"/>
                  <a:gd name="f243" fmla="*/ f162 f75 1"/>
                  <a:gd name="f244" fmla="*/ f163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70" y="f169"/>
                  </a:cxn>
                  <a:cxn ang="f86">
                    <a:pos x="f170" y="f171"/>
                  </a:cxn>
                  <a:cxn ang="f86">
                    <a:pos x="f172" y="f173"/>
                  </a:cxn>
                  <a:cxn ang="f86">
                    <a:pos x="f174" y="f175"/>
                  </a:cxn>
                  <a:cxn ang="f86">
                    <a:pos x="f176" y="f177"/>
                  </a:cxn>
                  <a:cxn ang="f86">
                    <a:pos x="f178" y="f179"/>
                  </a:cxn>
                  <a:cxn ang="f86">
                    <a:pos x="f180" y="f181"/>
                  </a:cxn>
                  <a:cxn ang="f86">
                    <a:pos x="f182" y="f183"/>
                  </a:cxn>
                  <a:cxn ang="f86">
                    <a:pos x="f184" y="f185"/>
                  </a:cxn>
                  <a:cxn ang="f86">
                    <a:pos x="f182" y="f186"/>
                  </a:cxn>
                  <a:cxn ang="f86">
                    <a:pos x="f187" y="f188"/>
                  </a:cxn>
                  <a:cxn ang="f86">
                    <a:pos x="f176" y="f189"/>
                  </a:cxn>
                  <a:cxn ang="f86">
                    <a:pos x="f190" y="f191"/>
                  </a:cxn>
                  <a:cxn ang="f86">
                    <a:pos x="f192" y="f193"/>
                  </a:cxn>
                  <a:cxn ang="f86">
                    <a:pos x="f194" y="f195"/>
                  </a:cxn>
                  <a:cxn ang="f86">
                    <a:pos x="f196" y="f197"/>
                  </a:cxn>
                  <a:cxn ang="f86">
                    <a:pos x="f198" y="f199"/>
                  </a:cxn>
                  <a:cxn ang="f86">
                    <a:pos x="f200" y="f197"/>
                  </a:cxn>
                  <a:cxn ang="f86">
                    <a:pos x="f201" y="f195"/>
                  </a:cxn>
                  <a:cxn ang="f86">
                    <a:pos x="f202" y="f193"/>
                  </a:cxn>
                  <a:cxn ang="f86">
                    <a:pos x="f203" y="f191"/>
                  </a:cxn>
                  <a:cxn ang="f86">
                    <a:pos x="f204" y="f189"/>
                  </a:cxn>
                  <a:cxn ang="f86">
                    <a:pos x="f205" y="f188"/>
                  </a:cxn>
                  <a:cxn ang="f86">
                    <a:pos x="f206" y="f186"/>
                  </a:cxn>
                  <a:cxn ang="f86">
                    <a:pos x="f207" y="f185"/>
                  </a:cxn>
                  <a:cxn ang="f86">
                    <a:pos x="f206" y="f208"/>
                  </a:cxn>
                  <a:cxn ang="f86">
                    <a:pos x="f209" y="f210"/>
                  </a:cxn>
                  <a:cxn ang="f86">
                    <a:pos x="f205" y="f211"/>
                  </a:cxn>
                  <a:cxn ang="f86">
                    <a:pos x="f212" y="f213"/>
                  </a:cxn>
                  <a:cxn ang="f86">
                    <a:pos x="f205" y="f177"/>
                  </a:cxn>
                  <a:cxn ang="f86">
                    <a:pos x="f206" y="f179"/>
                  </a:cxn>
                  <a:cxn ang="f86">
                    <a:pos x="f214" y="f181"/>
                  </a:cxn>
                  <a:cxn ang="f86">
                    <a:pos x="f215" y="f183"/>
                  </a:cxn>
                  <a:cxn ang="f86">
                    <a:pos x="f166" y="f185"/>
                  </a:cxn>
                  <a:cxn ang="f86">
                    <a:pos x="f216" y="f186"/>
                  </a:cxn>
                  <a:cxn ang="f86">
                    <a:pos x="f206" y="f217"/>
                  </a:cxn>
                  <a:cxn ang="f86">
                    <a:pos x="f218" y="f219"/>
                  </a:cxn>
                  <a:cxn ang="f86">
                    <a:pos x="f220" y="f221"/>
                  </a:cxn>
                  <a:cxn ang="f86">
                    <a:pos x="f222" y="f223"/>
                  </a:cxn>
                  <a:cxn ang="f86">
                    <a:pos x="f224" y="f197"/>
                  </a:cxn>
                  <a:cxn ang="f86">
                    <a:pos x="f225" y="f226"/>
                  </a:cxn>
                  <a:cxn ang="f86">
                    <a:pos x="f198" y="f227"/>
                  </a:cxn>
                  <a:cxn ang="f86">
                    <a:pos x="f228" y="f226"/>
                  </a:cxn>
                  <a:cxn ang="f86">
                    <a:pos x="f229" y="f197"/>
                  </a:cxn>
                  <a:cxn ang="f86">
                    <a:pos x="f230" y="f223"/>
                  </a:cxn>
                  <a:cxn ang="f86">
                    <a:pos x="f231" y="f221"/>
                  </a:cxn>
                  <a:cxn ang="f86">
                    <a:pos x="f232" y="f219"/>
                  </a:cxn>
                  <a:cxn ang="f86">
                    <a:pos x="f182" y="f217"/>
                  </a:cxn>
                  <a:cxn ang="f86">
                    <a:pos x="f233" y="f186"/>
                  </a:cxn>
                  <a:cxn ang="f86">
                    <a:pos x="f234" y="f185"/>
                  </a:cxn>
                  <a:cxn ang="f86">
                    <a:pos x="f235" y="f183"/>
                  </a:cxn>
                  <a:cxn ang="f86">
                    <a:pos x="f236" y="f237"/>
                  </a:cxn>
                  <a:cxn ang="f86">
                    <a:pos x="f180" y="f238"/>
                  </a:cxn>
                  <a:cxn ang="f86">
                    <a:pos x="f239" y="f240"/>
                  </a:cxn>
                  <a:cxn ang="f86">
                    <a:pos x="f241" y="f242"/>
                  </a:cxn>
                  <a:cxn ang="f86">
                    <a:pos x="f243" y="f244"/>
                  </a:cxn>
                  <a:cxn ang="f86">
                    <a:pos x="f170" y="f169"/>
                  </a:cxn>
                  <a:cxn ang="f86">
                    <a:pos x="f170" y="f169"/>
                  </a:cxn>
                </a:cxnLst>
                <a:rect l="f166" t="f169" r="f167" b="f168"/>
                <a:pathLst>
                  <a:path w="909" h="533">
                    <a:moveTo>
                      <a:pt x="f8" y="f5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2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19" y="f23"/>
                    </a:lnTo>
                    <a:lnTo>
                      <a:pt x="f24" y="f25"/>
                    </a:lnTo>
                    <a:lnTo>
                      <a:pt x="f14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4"/>
                    </a:lnTo>
                    <a:lnTo>
                      <a:pt x="f38" y="f32"/>
                    </a:lnTo>
                    <a:lnTo>
                      <a:pt x="f39" y="f30"/>
                    </a:lnTo>
                    <a:lnTo>
                      <a:pt x="f40" y="f28"/>
                    </a:lnTo>
                    <a:lnTo>
                      <a:pt x="f41" y="f26"/>
                    </a:lnTo>
                    <a:lnTo>
                      <a:pt x="f42" y="f25"/>
                    </a:lnTo>
                    <a:lnTo>
                      <a:pt x="f43" y="f23"/>
                    </a:lnTo>
                    <a:lnTo>
                      <a:pt x="f44" y="f22"/>
                    </a:lnTo>
                    <a:lnTo>
                      <a:pt x="f43" y="f45"/>
                    </a:lnTo>
                    <a:lnTo>
                      <a:pt x="f46" y="f47"/>
                    </a:lnTo>
                    <a:lnTo>
                      <a:pt x="f42" y="f40"/>
                    </a:lnTo>
                    <a:lnTo>
                      <a:pt x="f48" y="f49"/>
                    </a:lnTo>
                    <a:lnTo>
                      <a:pt x="f42" y="f15"/>
                    </a:lnTo>
                    <a:lnTo>
                      <a:pt x="f43" y="f17"/>
                    </a:lnTo>
                    <a:lnTo>
                      <a:pt x="f9" y="f2"/>
                    </a:lnTo>
                    <a:lnTo>
                      <a:pt x="f50" y="f20"/>
                    </a:lnTo>
                    <a:lnTo>
                      <a:pt x="f5" y="f22"/>
                    </a:lnTo>
                    <a:lnTo>
                      <a:pt x="f51" y="f23"/>
                    </a:lnTo>
                    <a:lnTo>
                      <a:pt x="f43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34"/>
                    </a:lnTo>
                    <a:lnTo>
                      <a:pt x="f52" y="f60"/>
                    </a:lnTo>
                    <a:lnTo>
                      <a:pt x="f35" y="f7"/>
                    </a:lnTo>
                    <a:lnTo>
                      <a:pt x="f61" y="f60"/>
                    </a:lnTo>
                    <a:lnTo>
                      <a:pt x="f62" y="f34"/>
                    </a:lnTo>
                    <a:lnTo>
                      <a:pt x="f63" y="f58"/>
                    </a:lnTo>
                    <a:lnTo>
                      <a:pt x="f64" y="f56"/>
                    </a:lnTo>
                    <a:lnTo>
                      <a:pt x="f65" y="f54"/>
                    </a:lnTo>
                    <a:lnTo>
                      <a:pt x="f19" y="f52"/>
                    </a:lnTo>
                    <a:lnTo>
                      <a:pt x="f66" y="f23"/>
                    </a:lnTo>
                    <a:lnTo>
                      <a:pt x="f6" y="f22"/>
                    </a:lnTo>
                    <a:lnTo>
                      <a:pt x="f67" y="f20"/>
                    </a:lnTo>
                    <a:lnTo>
                      <a:pt x="f68" y="f69"/>
                    </a:lnTo>
                    <a:lnTo>
                      <a:pt x="f18" y="f55"/>
                    </a:lnTo>
                    <a:lnTo>
                      <a:pt x="f70" y="f41"/>
                    </a:lnTo>
                    <a:lnTo>
                      <a:pt x="f71" y="f42"/>
                    </a:lnTo>
                    <a:lnTo>
                      <a:pt x="f72" y="f73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7245348" y="5543549"/>
                <a:ext cx="579436" cy="1047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5"/>
                  <a:gd name="f7" fmla="val 66"/>
                  <a:gd name="f8" fmla="val 240"/>
                  <a:gd name="f9" fmla="val 18"/>
                  <a:gd name="f10" fmla="val 299"/>
                  <a:gd name="f11" fmla="val 24"/>
                  <a:gd name="f12" fmla="val 359"/>
                  <a:gd name="f13" fmla="val 30"/>
                  <a:gd name="f14" fmla="val 12"/>
                  <a:gd name="f15" fmla="val 305"/>
                  <a:gd name="f16" fmla="val 6"/>
                  <a:gd name="f17" fmla="val 174"/>
                  <a:gd name="f18" fmla="val 114"/>
                  <a:gd name="f19" fmla="val 42"/>
                  <a:gd name="f20" fmla="val 54"/>
                  <a:gd name="f21" fmla="val 48"/>
                  <a:gd name="f22" fmla="+- 0 0 -90"/>
                  <a:gd name="f23" fmla="*/ f3 1 365"/>
                  <a:gd name="f24" fmla="*/ f4 1 6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65"/>
                  <a:gd name="f33" fmla="*/ f29 1 66"/>
                  <a:gd name="f34" fmla="+- f31 0 f1"/>
                  <a:gd name="f35" fmla="*/ 240 1 f32"/>
                  <a:gd name="f36" fmla="*/ 18 1 f33"/>
                  <a:gd name="f37" fmla="*/ 299 1 f32"/>
                  <a:gd name="f38" fmla="*/ 24 1 f33"/>
                  <a:gd name="f39" fmla="*/ 359 1 f32"/>
                  <a:gd name="f40" fmla="*/ 30 1 f33"/>
                  <a:gd name="f41" fmla="*/ 365 1 f32"/>
                  <a:gd name="f42" fmla="*/ 12 1 f33"/>
                  <a:gd name="f43" fmla="*/ 305 1 f32"/>
                  <a:gd name="f44" fmla="*/ 6 1 f33"/>
                  <a:gd name="f45" fmla="*/ 0 1 f33"/>
                  <a:gd name="f46" fmla="*/ 174 1 f32"/>
                  <a:gd name="f47" fmla="*/ 114 1 f32"/>
                  <a:gd name="f48" fmla="*/ 0 1 f32"/>
                  <a:gd name="f49" fmla="*/ 42 1 f33"/>
                  <a:gd name="f50" fmla="*/ 66 1 f33"/>
                  <a:gd name="f51" fmla="*/ 54 1 f32"/>
                  <a:gd name="f52" fmla="*/ 48 1 f33"/>
                  <a:gd name="f53" fmla="*/ f26 1 f32"/>
                  <a:gd name="f54" fmla="*/ f27 1 f33"/>
                  <a:gd name="f55" fmla="*/ f48 f23 1"/>
                  <a:gd name="f56" fmla="*/ f53 f23 1"/>
                  <a:gd name="f57" fmla="*/ f54 f24 1"/>
                  <a:gd name="f58" fmla="*/ f45 f24 1"/>
                  <a:gd name="f59" fmla="*/ f35 f23 1"/>
                  <a:gd name="f60" fmla="*/ f36 f24 1"/>
                  <a:gd name="f61" fmla="*/ f37 f23 1"/>
                  <a:gd name="f62" fmla="*/ f38 f24 1"/>
                  <a:gd name="f63" fmla="*/ f39 f23 1"/>
                  <a:gd name="f64" fmla="*/ f40 f24 1"/>
                  <a:gd name="f65" fmla="*/ f41 f23 1"/>
                  <a:gd name="f66" fmla="*/ f42 f24 1"/>
                  <a:gd name="f67" fmla="*/ f43 f23 1"/>
                  <a:gd name="f68" fmla="*/ f44 f24 1"/>
                  <a:gd name="f69" fmla="*/ f46 f23 1"/>
                  <a:gd name="f70" fmla="*/ f47 f23 1"/>
                  <a:gd name="f71" fmla="*/ f49 f24 1"/>
                  <a:gd name="f72" fmla="*/ f50 f24 1"/>
                  <a:gd name="f73" fmla="*/ f51 f23 1"/>
                  <a:gd name="f74" fmla="*/ f5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63" y="f64"/>
                  </a:cxn>
                  <a:cxn ang="f34">
                    <a:pos x="f65" y="f66"/>
                  </a:cxn>
                  <a:cxn ang="f34">
                    <a:pos x="f67" y="f68"/>
                  </a:cxn>
                  <a:cxn ang="f34">
                    <a:pos x="f59" y="f58"/>
                  </a:cxn>
                  <a:cxn ang="f34">
                    <a:pos x="f69" y="f68"/>
                  </a:cxn>
                  <a:cxn ang="f34">
                    <a:pos x="f70" y="f66"/>
                  </a:cxn>
                  <a:cxn ang="f34">
                    <a:pos x="f55" y="f71"/>
                  </a:cxn>
                  <a:cxn ang="f34">
                    <a:pos x="f55" y="f72"/>
                  </a:cxn>
                  <a:cxn ang="f34">
                    <a:pos x="f73" y="f74"/>
                  </a:cxn>
                  <a:cxn ang="f34">
                    <a:pos x="f70" y="f64"/>
                  </a:cxn>
                  <a:cxn ang="f34">
                    <a:pos x="f69" y="f62"/>
                  </a:cxn>
                  <a:cxn ang="f34">
                    <a:pos x="f59" y="f60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365" h="6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6" y="f14"/>
                    </a:lnTo>
                    <a:lnTo>
                      <a:pt x="f15" y="f16"/>
                    </a:lnTo>
                    <a:lnTo>
                      <a:pt x="f8" y="f5"/>
                    </a:lnTo>
                    <a:lnTo>
                      <a:pt x="f17" y="f16"/>
                    </a:lnTo>
                    <a:lnTo>
                      <a:pt x="f18" y="f14"/>
                    </a:lnTo>
                    <a:lnTo>
                      <a:pt x="f5" y="f19"/>
                    </a:lnTo>
                    <a:lnTo>
                      <a:pt x="f5" y="f7"/>
                    </a:lnTo>
                    <a:lnTo>
                      <a:pt x="f20" y="f21"/>
                    </a:lnTo>
                    <a:lnTo>
                      <a:pt x="f18" y="f13"/>
                    </a:lnTo>
                    <a:lnTo>
                      <a:pt x="f17" y="f1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7085008" y="5648321"/>
                <a:ext cx="104771" cy="761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"/>
                  <a:gd name="f7" fmla="val 48"/>
                  <a:gd name="f8" fmla="val 18"/>
                  <a:gd name="f9" fmla="val 24"/>
                  <a:gd name="f10" fmla="val 12"/>
                  <a:gd name="f11" fmla="val 30"/>
                  <a:gd name="f12" fmla="val 42"/>
                  <a:gd name="f13" fmla="+- 0 0 -90"/>
                  <a:gd name="f14" fmla="*/ f3 1 66"/>
                  <a:gd name="f15" fmla="*/ f4 1 48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6"/>
                  <a:gd name="f24" fmla="*/ f20 1 48"/>
                  <a:gd name="f25" fmla="+- f22 0 f1"/>
                  <a:gd name="f26" fmla="*/ 66 1 f23"/>
                  <a:gd name="f27" fmla="*/ 18 1 f24"/>
                  <a:gd name="f28" fmla="*/ 48 1 f23"/>
                  <a:gd name="f29" fmla="*/ 0 1 f24"/>
                  <a:gd name="f30" fmla="*/ 24 1 f23"/>
                  <a:gd name="f31" fmla="*/ 12 1 f24"/>
                  <a:gd name="f32" fmla="*/ 0 1 f23"/>
                  <a:gd name="f33" fmla="*/ 30 1 f24"/>
                  <a:gd name="f34" fmla="*/ 12 1 f23"/>
                  <a:gd name="f35" fmla="*/ 48 1 f24"/>
                  <a:gd name="f36" fmla="*/ 42 1 f23"/>
                  <a:gd name="f37" fmla="*/ f17 1 f23"/>
                  <a:gd name="f38" fmla="*/ f18 1 f24"/>
                  <a:gd name="f39" fmla="*/ f32 f14 1"/>
                  <a:gd name="f40" fmla="*/ f37 f14 1"/>
                  <a:gd name="f41" fmla="*/ f38 f15 1"/>
                  <a:gd name="f42" fmla="*/ f29 f15 1"/>
                  <a:gd name="f43" fmla="*/ f26 f14 1"/>
                  <a:gd name="f44" fmla="*/ f27 f15 1"/>
                  <a:gd name="f45" fmla="*/ f28 f14 1"/>
                  <a:gd name="f46" fmla="*/ f30 f14 1"/>
                  <a:gd name="f47" fmla="*/ f31 f15 1"/>
                  <a:gd name="f48" fmla="*/ f33 f15 1"/>
                  <a:gd name="f49" fmla="*/ f34 f14 1"/>
                  <a:gd name="f50" fmla="*/ f35 f15 1"/>
                  <a:gd name="f51" fmla="*/ f36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">
                    <a:pos x="f43" y="f44"/>
                  </a:cxn>
                  <a:cxn ang="f25">
                    <a:pos x="f45" y="f42"/>
                  </a:cxn>
                  <a:cxn ang="f25">
                    <a:pos x="f46" y="f47"/>
                  </a:cxn>
                  <a:cxn ang="f25">
                    <a:pos x="f39" y="f48"/>
                  </a:cxn>
                  <a:cxn ang="f25">
                    <a:pos x="f49" y="f50"/>
                  </a:cxn>
                  <a:cxn ang="f25">
                    <a:pos x="f51" y="f48"/>
                  </a:cxn>
                  <a:cxn ang="f25">
                    <a:pos x="f43" y="f44"/>
                  </a:cxn>
                  <a:cxn ang="f25">
                    <a:pos x="f43" y="f44"/>
                  </a:cxn>
                </a:cxnLst>
                <a:rect l="f39" t="f42" r="f40" b="f41"/>
                <a:pathLst>
                  <a:path w="66" h="48">
                    <a:moveTo>
                      <a:pt x="f6" y="f8"/>
                    </a:moveTo>
                    <a:lnTo>
                      <a:pt x="f7" y="f5"/>
                    </a:lnTo>
                    <a:lnTo>
                      <a:pt x="f9" y="f10"/>
                    </a:lnTo>
                    <a:lnTo>
                      <a:pt x="f5" y="f11"/>
                    </a:lnTo>
                    <a:lnTo>
                      <a:pt x="f10" y="f7"/>
                    </a:lnTo>
                    <a:lnTo>
                      <a:pt x="f12" y="f11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7" name="Oval 47"/>
              <p:cNvSpPr/>
              <p:nvPr/>
            </p:nvSpPr>
            <p:spPr>
              <a:xfrm>
                <a:off x="7216773" y="5727701"/>
                <a:ext cx="822329" cy="50641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8" name="Oval 48"/>
              <p:cNvSpPr/>
              <p:nvPr/>
            </p:nvSpPr>
            <p:spPr>
              <a:xfrm>
                <a:off x="7267578" y="5762621"/>
                <a:ext cx="708029" cy="43021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9" name="Oval 49"/>
              <p:cNvSpPr/>
              <p:nvPr/>
            </p:nvSpPr>
            <p:spPr>
              <a:xfrm>
                <a:off x="7318372" y="5794379"/>
                <a:ext cx="612776" cy="36988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0" name="Oval 50"/>
              <p:cNvSpPr/>
              <p:nvPr/>
            </p:nvSpPr>
            <p:spPr>
              <a:xfrm>
                <a:off x="7388223" y="5838828"/>
                <a:ext cx="473073" cy="28098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1" name="Oval 51"/>
              <p:cNvSpPr/>
              <p:nvPr/>
            </p:nvSpPr>
            <p:spPr>
              <a:xfrm>
                <a:off x="7445373" y="5870576"/>
                <a:ext cx="352428" cy="22066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2" name="Oval 52"/>
              <p:cNvSpPr/>
              <p:nvPr/>
            </p:nvSpPr>
            <p:spPr>
              <a:xfrm>
                <a:off x="7521570" y="5918197"/>
                <a:ext cx="200025" cy="128592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8382003" y="4800600"/>
              <a:ext cx="674690" cy="409578"/>
              <a:chOff x="8382003" y="4800600"/>
              <a:chExt cx="674690" cy="409578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8382003" y="5057775"/>
                <a:ext cx="608011" cy="1524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2"/>
                  <a:gd name="f7" fmla="val 96"/>
                  <a:gd name="f8" fmla="val 209"/>
                  <a:gd name="f9" fmla="val 143"/>
                  <a:gd name="f10" fmla="val 90"/>
                  <a:gd name="f11" fmla="val 83"/>
                  <a:gd name="f12" fmla="val 66"/>
                  <a:gd name="f13" fmla="val 35"/>
                  <a:gd name="f14" fmla="val 36"/>
                  <a:gd name="f15" fmla="val 6"/>
                  <a:gd name="f16" fmla="val 29"/>
                  <a:gd name="f17" fmla="val 42"/>
                  <a:gd name="f18" fmla="val 77"/>
                  <a:gd name="f19" fmla="val 72"/>
                  <a:gd name="f20" fmla="val 137"/>
                  <a:gd name="f21" fmla="val 263"/>
                  <a:gd name="f22" fmla="val 311"/>
                  <a:gd name="f23" fmla="val 84"/>
                  <a:gd name="f24" fmla="val 352"/>
                  <a:gd name="f25" fmla="val 376"/>
                  <a:gd name="f26" fmla="val 346"/>
                  <a:gd name="f27" fmla="val 305"/>
                  <a:gd name="f28" fmla="val 78"/>
                  <a:gd name="f29" fmla="+- 0 0 -90"/>
                  <a:gd name="f30" fmla="*/ f3 1 382"/>
                  <a:gd name="f31" fmla="*/ f4 1 9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82"/>
                  <a:gd name="f40" fmla="*/ f36 1 96"/>
                  <a:gd name="f41" fmla="+- f38 0 f1"/>
                  <a:gd name="f42" fmla="*/ 209 1 f39"/>
                  <a:gd name="f43" fmla="*/ 96 1 f40"/>
                  <a:gd name="f44" fmla="*/ 143 1 f39"/>
                  <a:gd name="f45" fmla="*/ 90 1 f40"/>
                  <a:gd name="f46" fmla="*/ 83 1 f39"/>
                  <a:gd name="f47" fmla="*/ 66 1 f40"/>
                  <a:gd name="f48" fmla="*/ 35 1 f39"/>
                  <a:gd name="f49" fmla="*/ 36 1 f40"/>
                  <a:gd name="f50" fmla="*/ 6 1 f39"/>
                  <a:gd name="f51" fmla="*/ 0 1 f40"/>
                  <a:gd name="f52" fmla="*/ 0 1 f39"/>
                  <a:gd name="f53" fmla="*/ 6 1 f40"/>
                  <a:gd name="f54" fmla="*/ 29 1 f39"/>
                  <a:gd name="f55" fmla="*/ 42 1 f40"/>
                  <a:gd name="f56" fmla="*/ 77 1 f39"/>
                  <a:gd name="f57" fmla="*/ 72 1 f40"/>
                  <a:gd name="f58" fmla="*/ 137 1 f39"/>
                  <a:gd name="f59" fmla="*/ 263 1 f39"/>
                  <a:gd name="f60" fmla="*/ 311 1 f39"/>
                  <a:gd name="f61" fmla="*/ 84 1 f40"/>
                  <a:gd name="f62" fmla="*/ 352 1 f39"/>
                  <a:gd name="f63" fmla="*/ 382 1 f39"/>
                  <a:gd name="f64" fmla="*/ 376 1 f39"/>
                  <a:gd name="f65" fmla="*/ 346 1 f39"/>
                  <a:gd name="f66" fmla="*/ 305 1 f39"/>
                  <a:gd name="f67" fmla="*/ 78 1 f40"/>
                  <a:gd name="f68" fmla="*/ f33 1 f39"/>
                  <a:gd name="f69" fmla="*/ f34 1 f40"/>
                  <a:gd name="f70" fmla="*/ f52 f30 1"/>
                  <a:gd name="f71" fmla="*/ f68 f30 1"/>
                  <a:gd name="f72" fmla="*/ f69 f31 1"/>
                  <a:gd name="f73" fmla="*/ f51 f31 1"/>
                  <a:gd name="f74" fmla="*/ f42 f30 1"/>
                  <a:gd name="f75" fmla="*/ f43 f31 1"/>
                  <a:gd name="f76" fmla="*/ f44 f30 1"/>
                  <a:gd name="f77" fmla="*/ f45 f31 1"/>
                  <a:gd name="f78" fmla="*/ f46 f30 1"/>
                  <a:gd name="f79" fmla="*/ f47 f31 1"/>
                  <a:gd name="f80" fmla="*/ f48 f30 1"/>
                  <a:gd name="f81" fmla="*/ f49 f31 1"/>
                  <a:gd name="f82" fmla="*/ f50 f30 1"/>
                  <a:gd name="f83" fmla="*/ f53 f31 1"/>
                  <a:gd name="f84" fmla="*/ f54 f30 1"/>
                  <a:gd name="f85" fmla="*/ f55 f31 1"/>
                  <a:gd name="f86" fmla="*/ f56 f30 1"/>
                  <a:gd name="f87" fmla="*/ f57 f31 1"/>
                  <a:gd name="f88" fmla="*/ f58 f30 1"/>
                  <a:gd name="f89" fmla="*/ f59 f30 1"/>
                  <a:gd name="f90" fmla="*/ f60 f30 1"/>
                  <a:gd name="f91" fmla="*/ f61 f31 1"/>
                  <a:gd name="f92" fmla="*/ f62 f30 1"/>
                  <a:gd name="f93" fmla="*/ f63 f30 1"/>
                  <a:gd name="f94" fmla="*/ f64 f30 1"/>
                  <a:gd name="f95" fmla="*/ f65 f30 1"/>
                  <a:gd name="f96" fmla="*/ f66 f30 1"/>
                  <a:gd name="f97" fmla="*/ f67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7"/>
                  </a:cxn>
                  <a:cxn ang="f41">
                    <a:pos x="f78" y="f79"/>
                  </a:cxn>
                  <a:cxn ang="f41">
                    <a:pos x="f80" y="f81"/>
                  </a:cxn>
                  <a:cxn ang="f41">
                    <a:pos x="f82" y="f73"/>
                  </a:cxn>
                  <a:cxn ang="f41">
                    <a:pos x="f70" y="f83"/>
                  </a:cxn>
                  <a:cxn ang="f41">
                    <a:pos x="f84" y="f85"/>
                  </a:cxn>
                  <a:cxn ang="f41">
                    <a:pos x="f86" y="f87"/>
                  </a:cxn>
                  <a:cxn ang="f41">
                    <a:pos x="f88" y="f77"/>
                  </a:cxn>
                  <a:cxn ang="f41">
                    <a:pos x="f74" y="f75"/>
                  </a:cxn>
                  <a:cxn ang="f41">
                    <a:pos x="f89" y="f77"/>
                  </a:cxn>
                  <a:cxn ang="f41">
                    <a:pos x="f90" y="f91"/>
                  </a:cxn>
                  <a:cxn ang="f41">
                    <a:pos x="f92" y="f79"/>
                  </a:cxn>
                  <a:cxn ang="f41">
                    <a:pos x="f93" y="f85"/>
                  </a:cxn>
                  <a:cxn ang="f41">
                    <a:pos x="f94" y="f85"/>
                  </a:cxn>
                  <a:cxn ang="f41">
                    <a:pos x="f95" y="f79"/>
                  </a:cxn>
                  <a:cxn ang="f41">
                    <a:pos x="f96" y="f97"/>
                  </a:cxn>
                  <a:cxn ang="f41">
                    <a:pos x="f89" y="f77"/>
                  </a:cxn>
                  <a:cxn ang="f41">
                    <a:pos x="f74" y="f75"/>
                  </a:cxn>
                  <a:cxn ang="f41">
                    <a:pos x="f74" y="f75"/>
                  </a:cxn>
                </a:cxnLst>
                <a:rect l="f70" t="f73" r="f71" b="f72"/>
                <a:pathLst>
                  <a:path w="382" h="96">
                    <a:moveTo>
                      <a:pt x="f8" y="f7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5"/>
                    </a:lnTo>
                    <a:lnTo>
                      <a:pt x="f5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10"/>
                    </a:lnTo>
                    <a:lnTo>
                      <a:pt x="f8" y="f7"/>
                    </a:lnTo>
                    <a:lnTo>
                      <a:pt x="f21" y="f10"/>
                    </a:lnTo>
                    <a:lnTo>
                      <a:pt x="f22" y="f23"/>
                    </a:lnTo>
                    <a:lnTo>
                      <a:pt x="f24" y="f12"/>
                    </a:lnTo>
                    <a:lnTo>
                      <a:pt x="f6" y="f17"/>
                    </a:lnTo>
                    <a:lnTo>
                      <a:pt x="f25" y="f17"/>
                    </a:lnTo>
                    <a:lnTo>
                      <a:pt x="f26" y="f12"/>
                    </a:lnTo>
                    <a:lnTo>
                      <a:pt x="f27" y="f28"/>
                    </a:lnTo>
                    <a:lnTo>
                      <a:pt x="f21" y="f10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8437561" y="4800600"/>
                <a:ext cx="409578" cy="857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54"/>
                  <a:gd name="f8" fmla="val 174"/>
                  <a:gd name="f9" fmla="val 216"/>
                  <a:gd name="f10" fmla="val 6"/>
                  <a:gd name="f11" fmla="val 12"/>
                  <a:gd name="f12" fmla="val 252"/>
                  <a:gd name="f13" fmla="val 120"/>
                  <a:gd name="f14" fmla="val 78"/>
                  <a:gd name="f15" fmla="val 36"/>
                  <a:gd name="f16" fmla="val 30"/>
                  <a:gd name="f17" fmla="val 48"/>
                  <a:gd name="f18" fmla="val 18"/>
                  <a:gd name="f19" fmla="+- 0 0 -90"/>
                  <a:gd name="f20" fmla="*/ f3 1 258"/>
                  <a:gd name="f21" fmla="*/ f4 1 54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58"/>
                  <a:gd name="f30" fmla="*/ f26 1 54"/>
                  <a:gd name="f31" fmla="+- f28 0 f1"/>
                  <a:gd name="f32" fmla="*/ 174 1 f29"/>
                  <a:gd name="f33" fmla="*/ 0 1 f30"/>
                  <a:gd name="f34" fmla="*/ 216 1 f29"/>
                  <a:gd name="f35" fmla="*/ 6 1 f30"/>
                  <a:gd name="f36" fmla="*/ 258 1 f29"/>
                  <a:gd name="f37" fmla="*/ 12 1 f30"/>
                  <a:gd name="f38" fmla="*/ 252 1 f29"/>
                  <a:gd name="f39" fmla="*/ 120 1 f29"/>
                  <a:gd name="f40" fmla="*/ 78 1 f29"/>
                  <a:gd name="f41" fmla="*/ 36 1 f29"/>
                  <a:gd name="f42" fmla="*/ 30 1 f30"/>
                  <a:gd name="f43" fmla="*/ 0 1 f29"/>
                  <a:gd name="f44" fmla="*/ 48 1 f30"/>
                  <a:gd name="f45" fmla="*/ 6 1 f29"/>
                  <a:gd name="f46" fmla="*/ 54 1 f30"/>
                  <a:gd name="f47" fmla="*/ 36 1 f30"/>
                  <a:gd name="f48" fmla="*/ 18 1 f30"/>
                  <a:gd name="f49" fmla="*/ f23 1 f29"/>
                  <a:gd name="f50" fmla="*/ f24 1 f30"/>
                  <a:gd name="f51" fmla="*/ f43 f20 1"/>
                  <a:gd name="f52" fmla="*/ f49 f20 1"/>
                  <a:gd name="f53" fmla="*/ f50 f21 1"/>
                  <a:gd name="f54" fmla="*/ f33 f21 1"/>
                  <a:gd name="f55" fmla="*/ f32 f20 1"/>
                  <a:gd name="f56" fmla="*/ f34 f20 1"/>
                  <a:gd name="f57" fmla="*/ f35 f21 1"/>
                  <a:gd name="f58" fmla="*/ f36 f20 1"/>
                  <a:gd name="f59" fmla="*/ f37 f21 1"/>
                  <a:gd name="f60" fmla="*/ f38 f20 1"/>
                  <a:gd name="f61" fmla="*/ f39 f20 1"/>
                  <a:gd name="f62" fmla="*/ f40 f20 1"/>
                  <a:gd name="f63" fmla="*/ f41 f20 1"/>
                  <a:gd name="f64" fmla="*/ f42 f21 1"/>
                  <a:gd name="f65" fmla="*/ f44 f21 1"/>
                  <a:gd name="f66" fmla="*/ f45 f20 1"/>
                  <a:gd name="f67" fmla="*/ f46 f21 1"/>
                  <a:gd name="f68" fmla="*/ f47 f21 1"/>
                  <a:gd name="f69" fmla="*/ f48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5" y="f54"/>
                  </a:cxn>
                  <a:cxn ang="f31">
                    <a:pos x="f56" y="f57"/>
                  </a:cxn>
                  <a:cxn ang="f31">
                    <a:pos x="f58" y="f59"/>
                  </a:cxn>
                  <a:cxn ang="f31">
                    <a:pos x="f60" y="f57"/>
                  </a:cxn>
                  <a:cxn ang="f31">
                    <a:pos x="f56" y="f54"/>
                  </a:cxn>
                  <a:cxn ang="f31">
                    <a:pos x="f55" y="f54"/>
                  </a:cxn>
                  <a:cxn ang="f31">
                    <a:pos x="f61" y="f57"/>
                  </a:cxn>
                  <a:cxn ang="f31">
                    <a:pos x="f62" y="f59"/>
                  </a:cxn>
                  <a:cxn ang="f31">
                    <a:pos x="f63" y="f64"/>
                  </a:cxn>
                  <a:cxn ang="f31">
                    <a:pos x="f51" y="f65"/>
                  </a:cxn>
                  <a:cxn ang="f31">
                    <a:pos x="f66" y="f67"/>
                  </a:cxn>
                  <a:cxn ang="f31">
                    <a:pos x="f63" y="f68"/>
                  </a:cxn>
                  <a:cxn ang="f31">
                    <a:pos x="f62" y="f69"/>
                  </a:cxn>
                  <a:cxn ang="f31">
                    <a:pos x="f61" y="f57"/>
                  </a:cxn>
                  <a:cxn ang="f31">
                    <a:pos x="f55" y="f54"/>
                  </a:cxn>
                  <a:cxn ang="f31">
                    <a:pos x="f55" y="f54"/>
                  </a:cxn>
                </a:cxnLst>
                <a:rect l="f51" t="f54" r="f52" b="f53"/>
                <a:pathLst>
                  <a:path w="258" h="54">
                    <a:moveTo>
                      <a:pt x="f8" y="f5"/>
                    </a:moveTo>
                    <a:lnTo>
                      <a:pt x="f9" y="f10"/>
                    </a:lnTo>
                    <a:lnTo>
                      <a:pt x="f6" y="f11"/>
                    </a:lnTo>
                    <a:lnTo>
                      <a:pt x="f12" y="f10"/>
                    </a:lnTo>
                    <a:lnTo>
                      <a:pt x="f9" y="f5"/>
                    </a:lnTo>
                    <a:lnTo>
                      <a:pt x="f8" y="f5"/>
                    </a:lnTo>
                    <a:lnTo>
                      <a:pt x="f13" y="f10"/>
                    </a:lnTo>
                    <a:lnTo>
                      <a:pt x="f14" y="f11"/>
                    </a:lnTo>
                    <a:lnTo>
                      <a:pt x="f15" y="f16"/>
                    </a:lnTo>
                    <a:lnTo>
                      <a:pt x="f5" y="f17"/>
                    </a:lnTo>
                    <a:lnTo>
                      <a:pt x="f10" y="f7"/>
                    </a:lnTo>
                    <a:lnTo>
                      <a:pt x="f15" y="f15"/>
                    </a:lnTo>
                    <a:lnTo>
                      <a:pt x="f14" y="f18"/>
                    </a:lnTo>
                    <a:lnTo>
                      <a:pt x="f13" y="f10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8961440" y="4867278"/>
                <a:ext cx="95253" cy="2476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156"/>
                  <a:gd name="f8" fmla="val 54"/>
                  <a:gd name="f9" fmla="val 90"/>
                  <a:gd name="f10" fmla="val 48"/>
                  <a:gd name="f11" fmla="val 126"/>
                  <a:gd name="f12" fmla="val 24"/>
                  <a:gd name="f13" fmla="val 30"/>
                  <a:gd name="f14" fmla="val 66"/>
                  <a:gd name="f15" fmla="val 42"/>
                  <a:gd name="f16" fmla="val 18"/>
                  <a:gd name="f17" fmla="val 6"/>
                  <a:gd name="f18" fmla="+- 0 0 -90"/>
                  <a:gd name="f19" fmla="*/ f3 1 60"/>
                  <a:gd name="f20" fmla="*/ f4 1 15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60"/>
                  <a:gd name="f29" fmla="*/ f25 1 156"/>
                  <a:gd name="f30" fmla="+- f27 0 f1"/>
                  <a:gd name="f31" fmla="*/ 54 1 f28"/>
                  <a:gd name="f32" fmla="*/ 90 1 f29"/>
                  <a:gd name="f33" fmla="*/ 48 1 f28"/>
                  <a:gd name="f34" fmla="*/ 126 1 f29"/>
                  <a:gd name="f35" fmla="*/ 24 1 f28"/>
                  <a:gd name="f36" fmla="*/ 156 1 f29"/>
                  <a:gd name="f37" fmla="*/ 30 1 f28"/>
                  <a:gd name="f38" fmla="*/ 60 1 f28"/>
                  <a:gd name="f39" fmla="*/ 66 1 f29"/>
                  <a:gd name="f40" fmla="*/ 42 1 f29"/>
                  <a:gd name="f41" fmla="*/ 18 1 f29"/>
                  <a:gd name="f42" fmla="*/ 6 1 f28"/>
                  <a:gd name="f43" fmla="*/ 0 1 f29"/>
                  <a:gd name="f44" fmla="*/ 0 1 f28"/>
                  <a:gd name="f45" fmla="*/ 6 1 f29"/>
                  <a:gd name="f46" fmla="*/ 24 1 f29"/>
                  <a:gd name="f47" fmla="*/ 42 1 f28"/>
                  <a:gd name="f48" fmla="*/ f22 1 f28"/>
                  <a:gd name="f49" fmla="*/ f23 1 f29"/>
                  <a:gd name="f50" fmla="*/ f44 f19 1"/>
                  <a:gd name="f51" fmla="*/ f48 f19 1"/>
                  <a:gd name="f52" fmla="*/ f49 f20 1"/>
                  <a:gd name="f53" fmla="*/ f43 f20 1"/>
                  <a:gd name="f54" fmla="*/ f31 f19 1"/>
                  <a:gd name="f55" fmla="*/ f32 f20 1"/>
                  <a:gd name="f56" fmla="*/ f33 f19 1"/>
                  <a:gd name="f57" fmla="*/ f34 f20 1"/>
                  <a:gd name="f58" fmla="*/ f35 f19 1"/>
                  <a:gd name="f59" fmla="*/ f36 f20 1"/>
                  <a:gd name="f60" fmla="*/ f37 f19 1"/>
                  <a:gd name="f61" fmla="*/ f38 f19 1"/>
                  <a:gd name="f62" fmla="*/ f39 f20 1"/>
                  <a:gd name="f63" fmla="*/ f40 f20 1"/>
                  <a:gd name="f64" fmla="*/ f41 f20 1"/>
                  <a:gd name="f65" fmla="*/ f42 f19 1"/>
                  <a:gd name="f66" fmla="*/ f45 f20 1"/>
                  <a:gd name="f67" fmla="*/ f46 f20 1"/>
                  <a:gd name="f68" fmla="*/ f47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4" y="f55"/>
                  </a:cxn>
                  <a:cxn ang="f30">
                    <a:pos x="f56" y="f57"/>
                  </a:cxn>
                  <a:cxn ang="f30">
                    <a:pos x="f58" y="f59"/>
                  </a:cxn>
                  <a:cxn ang="f30">
                    <a:pos x="f60" y="f59"/>
                  </a:cxn>
                  <a:cxn ang="f30">
                    <a:pos x="f54" y="f57"/>
                  </a:cxn>
                  <a:cxn ang="f30">
                    <a:pos x="f61" y="f55"/>
                  </a:cxn>
                  <a:cxn ang="f30">
                    <a:pos x="f54" y="f62"/>
                  </a:cxn>
                  <a:cxn ang="f30">
                    <a:pos x="f56" y="f63"/>
                  </a:cxn>
                  <a:cxn ang="f30">
                    <a:pos x="f60" y="f64"/>
                  </a:cxn>
                  <a:cxn ang="f30">
                    <a:pos x="f65" y="f53"/>
                  </a:cxn>
                  <a:cxn ang="f30">
                    <a:pos x="f50" y="f66"/>
                  </a:cxn>
                  <a:cxn ang="f30">
                    <a:pos x="f58" y="f67"/>
                  </a:cxn>
                  <a:cxn ang="f30">
                    <a:pos x="f68" y="f63"/>
                  </a:cxn>
                  <a:cxn ang="f30">
                    <a:pos x="f56" y="f62"/>
                  </a:cxn>
                  <a:cxn ang="f30">
                    <a:pos x="f54" y="f55"/>
                  </a:cxn>
                  <a:cxn ang="f30">
                    <a:pos x="f54" y="f55"/>
                  </a:cxn>
                </a:cxnLst>
                <a:rect l="f50" t="f53" r="f51" b="f52"/>
                <a:pathLst>
                  <a:path w="60" h="15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7"/>
                    </a:lnTo>
                    <a:lnTo>
                      <a:pt x="f13" y="f7"/>
                    </a:lnTo>
                    <a:lnTo>
                      <a:pt x="f8" y="f11"/>
                    </a:lnTo>
                    <a:lnTo>
                      <a:pt x="f6" y="f9"/>
                    </a:lnTo>
                    <a:lnTo>
                      <a:pt x="f8" y="f14"/>
                    </a:lnTo>
                    <a:lnTo>
                      <a:pt x="f10" y="f15"/>
                    </a:lnTo>
                    <a:lnTo>
                      <a:pt x="f13" y="f16"/>
                    </a:lnTo>
                    <a:lnTo>
                      <a:pt x="f17" y="f5"/>
                    </a:lnTo>
                    <a:lnTo>
                      <a:pt x="f5" y="f17"/>
                    </a:lnTo>
                    <a:lnTo>
                      <a:pt x="f12" y="f12"/>
                    </a:lnTo>
                    <a:lnTo>
                      <a:pt x="f15" y="f15"/>
                    </a:lnTo>
                    <a:lnTo>
                      <a:pt x="f10" y="f14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8532815" y="5153028"/>
                <a:ext cx="304796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92"/>
                  <a:gd name="f7" fmla="val 18"/>
                  <a:gd name="f8" fmla="val 114"/>
                  <a:gd name="f9" fmla="val 12"/>
                  <a:gd name="f10" fmla="val 72"/>
                  <a:gd name="f11" fmla="val 6"/>
                  <a:gd name="f12" fmla="val 30"/>
                  <a:gd name="f13" fmla="val 54"/>
                  <a:gd name="f14" fmla="val 156"/>
                  <a:gd name="f15" fmla="val 186"/>
                  <a:gd name="f16" fmla="val 150"/>
                  <a:gd name="f17" fmla="+- 0 0 -90"/>
                  <a:gd name="f18" fmla="*/ f3 1 192"/>
                  <a:gd name="f19" fmla="*/ f4 1 18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92"/>
                  <a:gd name="f28" fmla="*/ f24 1 18"/>
                  <a:gd name="f29" fmla="+- f26 0 f1"/>
                  <a:gd name="f30" fmla="*/ 114 1 f27"/>
                  <a:gd name="f31" fmla="*/ 12 1 f28"/>
                  <a:gd name="f32" fmla="*/ 72 1 f27"/>
                  <a:gd name="f33" fmla="*/ 6 1 f28"/>
                  <a:gd name="f34" fmla="*/ 30 1 f27"/>
                  <a:gd name="f35" fmla="*/ 0 1 f28"/>
                  <a:gd name="f36" fmla="*/ 0 1 f27"/>
                  <a:gd name="f37" fmla="*/ 54 1 f27"/>
                  <a:gd name="f38" fmla="*/ 18 1 f28"/>
                  <a:gd name="f39" fmla="*/ 156 1 f27"/>
                  <a:gd name="f40" fmla="*/ 192 1 f27"/>
                  <a:gd name="f41" fmla="*/ 186 1 f27"/>
                  <a:gd name="f42" fmla="*/ 150 1 f27"/>
                  <a:gd name="f43" fmla="*/ f21 1 f27"/>
                  <a:gd name="f44" fmla="*/ f22 1 f28"/>
                  <a:gd name="f45" fmla="*/ f36 f18 1"/>
                  <a:gd name="f46" fmla="*/ f43 f18 1"/>
                  <a:gd name="f47" fmla="*/ f44 f19 1"/>
                  <a:gd name="f48" fmla="*/ f35 f19 1"/>
                  <a:gd name="f49" fmla="*/ f30 f18 1"/>
                  <a:gd name="f50" fmla="*/ f31 f19 1"/>
                  <a:gd name="f51" fmla="*/ f32 f18 1"/>
                  <a:gd name="f52" fmla="*/ f33 f19 1"/>
                  <a:gd name="f53" fmla="*/ f34 f18 1"/>
                  <a:gd name="f54" fmla="*/ f37 f18 1"/>
                  <a:gd name="f55" fmla="*/ f38 f19 1"/>
                  <a:gd name="f56" fmla="*/ f39 f18 1"/>
                  <a:gd name="f57" fmla="*/ f40 f18 1"/>
                  <a:gd name="f58" fmla="*/ f41 f18 1"/>
                  <a:gd name="f59" fmla="*/ f42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9" y="f50"/>
                  </a:cxn>
                  <a:cxn ang="f29">
                    <a:pos x="f51" y="f52"/>
                  </a:cxn>
                  <a:cxn ang="f29">
                    <a:pos x="f53" y="f48"/>
                  </a:cxn>
                  <a:cxn ang="f29">
                    <a:pos x="f45" y="f48"/>
                  </a:cxn>
                  <a:cxn ang="f29">
                    <a:pos x="f54" y="f50"/>
                  </a:cxn>
                  <a:cxn ang="f29">
                    <a:pos x="f49" y="f55"/>
                  </a:cxn>
                  <a:cxn ang="f29">
                    <a:pos x="f56" y="f55"/>
                  </a:cxn>
                  <a:cxn ang="f29">
                    <a:pos x="f57" y="f50"/>
                  </a:cxn>
                  <a:cxn ang="f29">
                    <a:pos x="f58" y="f48"/>
                  </a:cxn>
                  <a:cxn ang="f29">
                    <a:pos x="f59" y="f52"/>
                  </a:cxn>
                  <a:cxn ang="f29">
                    <a:pos x="f49" y="f50"/>
                  </a:cxn>
                  <a:cxn ang="f29">
                    <a:pos x="f49" y="f50"/>
                  </a:cxn>
                </a:cxnLst>
                <a:rect l="f45" t="f48" r="f46" b="f47"/>
                <a:pathLst>
                  <a:path w="192" h="18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5"/>
                    </a:lnTo>
                    <a:lnTo>
                      <a:pt x="f5" y="f5"/>
                    </a:lnTo>
                    <a:lnTo>
                      <a:pt x="f13" y="f9"/>
                    </a:lnTo>
                    <a:lnTo>
                      <a:pt x="f8" y="f7"/>
                    </a:lnTo>
                    <a:lnTo>
                      <a:pt x="f14" y="f7"/>
                    </a:lnTo>
                    <a:lnTo>
                      <a:pt x="f6" y="f9"/>
                    </a:lnTo>
                    <a:lnTo>
                      <a:pt x="f15" y="f5"/>
                    </a:lnTo>
                    <a:lnTo>
                      <a:pt x="f16" y="f1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8420096" y="4829175"/>
                <a:ext cx="255583" cy="2952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1"/>
                  <a:gd name="f7" fmla="val 186"/>
                  <a:gd name="f8" fmla="val 11"/>
                  <a:gd name="f9" fmla="val 114"/>
                  <a:gd name="f10" fmla="val 17"/>
                  <a:gd name="f11" fmla="val 96"/>
                  <a:gd name="f12" fmla="val 23"/>
                  <a:gd name="f13" fmla="val 78"/>
                  <a:gd name="f14" fmla="val 53"/>
                  <a:gd name="f15" fmla="val 42"/>
                  <a:gd name="f16" fmla="val 101"/>
                  <a:gd name="f17" fmla="val 18"/>
                  <a:gd name="f18" fmla="val 155"/>
                  <a:gd name="f19" fmla="val 6"/>
                  <a:gd name="f20" fmla="val 95"/>
                  <a:gd name="f21" fmla="val 12"/>
                  <a:gd name="f22" fmla="val 47"/>
                  <a:gd name="f23" fmla="val 36"/>
                  <a:gd name="f24" fmla="val 72"/>
                  <a:gd name="f25" fmla="val 5"/>
                  <a:gd name="f26" fmla="val 90"/>
                  <a:gd name="f27" fmla="val 150"/>
                  <a:gd name="f28" fmla="val 168"/>
                  <a:gd name="f29" fmla="val 41"/>
                  <a:gd name="f30" fmla="val 65"/>
                  <a:gd name="f31" fmla="val 132"/>
                  <a:gd name="f32" fmla="+- 0 0 -90"/>
                  <a:gd name="f33" fmla="*/ f3 1 161"/>
                  <a:gd name="f34" fmla="*/ f4 1 186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161"/>
                  <a:gd name="f43" fmla="*/ f39 1 186"/>
                  <a:gd name="f44" fmla="+- f41 0 f1"/>
                  <a:gd name="f45" fmla="*/ 11 1 f42"/>
                  <a:gd name="f46" fmla="*/ 114 1 f43"/>
                  <a:gd name="f47" fmla="*/ 17 1 f42"/>
                  <a:gd name="f48" fmla="*/ 96 1 f43"/>
                  <a:gd name="f49" fmla="*/ 23 1 f42"/>
                  <a:gd name="f50" fmla="*/ 78 1 f43"/>
                  <a:gd name="f51" fmla="*/ 53 1 f42"/>
                  <a:gd name="f52" fmla="*/ 42 1 f43"/>
                  <a:gd name="f53" fmla="*/ 101 1 f42"/>
                  <a:gd name="f54" fmla="*/ 18 1 f43"/>
                  <a:gd name="f55" fmla="*/ 155 1 f42"/>
                  <a:gd name="f56" fmla="*/ 6 1 f43"/>
                  <a:gd name="f57" fmla="*/ 161 1 f42"/>
                  <a:gd name="f58" fmla="*/ 0 1 f43"/>
                  <a:gd name="f59" fmla="*/ 95 1 f42"/>
                  <a:gd name="f60" fmla="*/ 12 1 f43"/>
                  <a:gd name="f61" fmla="*/ 47 1 f42"/>
                  <a:gd name="f62" fmla="*/ 36 1 f43"/>
                  <a:gd name="f63" fmla="*/ 72 1 f43"/>
                  <a:gd name="f64" fmla="*/ 5 1 f42"/>
                  <a:gd name="f65" fmla="*/ 90 1 f43"/>
                  <a:gd name="f66" fmla="*/ 0 1 f42"/>
                  <a:gd name="f67" fmla="*/ 150 1 f43"/>
                  <a:gd name="f68" fmla="*/ 168 1 f43"/>
                  <a:gd name="f69" fmla="*/ 41 1 f42"/>
                  <a:gd name="f70" fmla="*/ 186 1 f43"/>
                  <a:gd name="f71" fmla="*/ 65 1 f42"/>
                  <a:gd name="f72" fmla="*/ 132 1 f43"/>
                  <a:gd name="f73" fmla="*/ f36 1 f42"/>
                  <a:gd name="f74" fmla="*/ f37 1 f43"/>
                  <a:gd name="f75" fmla="*/ f66 f33 1"/>
                  <a:gd name="f76" fmla="*/ f73 f33 1"/>
                  <a:gd name="f77" fmla="*/ f74 f34 1"/>
                  <a:gd name="f78" fmla="*/ f58 f34 1"/>
                  <a:gd name="f79" fmla="*/ f45 f33 1"/>
                  <a:gd name="f80" fmla="*/ f46 f34 1"/>
                  <a:gd name="f81" fmla="*/ f47 f33 1"/>
                  <a:gd name="f82" fmla="*/ f48 f34 1"/>
                  <a:gd name="f83" fmla="*/ f49 f33 1"/>
                  <a:gd name="f84" fmla="*/ f50 f34 1"/>
                  <a:gd name="f85" fmla="*/ f51 f33 1"/>
                  <a:gd name="f86" fmla="*/ f52 f34 1"/>
                  <a:gd name="f87" fmla="*/ f53 f33 1"/>
                  <a:gd name="f88" fmla="*/ f54 f34 1"/>
                  <a:gd name="f89" fmla="*/ f55 f33 1"/>
                  <a:gd name="f90" fmla="*/ f56 f34 1"/>
                  <a:gd name="f91" fmla="*/ f57 f33 1"/>
                  <a:gd name="f92" fmla="*/ f59 f33 1"/>
                  <a:gd name="f93" fmla="*/ f60 f34 1"/>
                  <a:gd name="f94" fmla="*/ f61 f33 1"/>
                  <a:gd name="f95" fmla="*/ f62 f34 1"/>
                  <a:gd name="f96" fmla="*/ f63 f34 1"/>
                  <a:gd name="f97" fmla="*/ f64 f33 1"/>
                  <a:gd name="f98" fmla="*/ f65 f34 1"/>
                  <a:gd name="f99" fmla="*/ f67 f34 1"/>
                  <a:gd name="f100" fmla="*/ f68 f34 1"/>
                  <a:gd name="f101" fmla="*/ f69 f33 1"/>
                  <a:gd name="f102" fmla="*/ f70 f34 1"/>
                  <a:gd name="f103" fmla="*/ f71 f33 1"/>
                  <a:gd name="f104" fmla="*/ f72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9" y="f80"/>
                  </a:cxn>
                  <a:cxn ang="f44">
                    <a:pos x="f81" y="f82"/>
                  </a:cxn>
                  <a:cxn ang="f44">
                    <a:pos x="f83" y="f84"/>
                  </a:cxn>
                  <a:cxn ang="f44">
                    <a:pos x="f85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78"/>
                  </a:cxn>
                  <a:cxn ang="f44">
                    <a:pos x="f92" y="f93"/>
                  </a:cxn>
                  <a:cxn ang="f44">
                    <a:pos x="f94" y="f95"/>
                  </a:cxn>
                  <a:cxn ang="f44">
                    <a:pos x="f79" y="f96"/>
                  </a:cxn>
                  <a:cxn ang="f44">
                    <a:pos x="f97" y="f98"/>
                  </a:cxn>
                  <a:cxn ang="f44">
                    <a:pos x="f75" y="f80"/>
                  </a:cxn>
                  <a:cxn ang="f44">
                    <a:pos x="f79" y="f99"/>
                  </a:cxn>
                  <a:cxn ang="f44">
                    <a:pos x="f83" y="f100"/>
                  </a:cxn>
                  <a:cxn ang="f44">
                    <a:pos x="f101" y="f102"/>
                  </a:cxn>
                  <a:cxn ang="f44">
                    <a:pos x="f103" y="f102"/>
                  </a:cxn>
                  <a:cxn ang="f44">
                    <a:pos x="f101" y="f100"/>
                  </a:cxn>
                  <a:cxn ang="f44">
                    <a:pos x="f83" y="f99"/>
                  </a:cxn>
                  <a:cxn ang="f44">
                    <a:pos x="f81" y="f104"/>
                  </a:cxn>
                  <a:cxn ang="f44">
                    <a:pos x="f79" y="f80"/>
                  </a:cxn>
                  <a:cxn ang="f44">
                    <a:pos x="f79" y="f80"/>
                  </a:cxn>
                </a:cxnLst>
                <a:rect l="f75" t="f78" r="f76" b="f77"/>
                <a:pathLst>
                  <a:path w="161" h="18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6" y="f5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8" y="f24"/>
                    </a:lnTo>
                    <a:lnTo>
                      <a:pt x="f25" y="f26"/>
                    </a:lnTo>
                    <a:lnTo>
                      <a:pt x="f5" y="f9"/>
                    </a:lnTo>
                    <a:lnTo>
                      <a:pt x="f8" y="f27"/>
                    </a:lnTo>
                    <a:lnTo>
                      <a:pt x="f12" y="f28"/>
                    </a:lnTo>
                    <a:lnTo>
                      <a:pt x="f29" y="f7"/>
                    </a:lnTo>
                    <a:lnTo>
                      <a:pt x="f30" y="f7"/>
                    </a:lnTo>
                    <a:lnTo>
                      <a:pt x="f29" y="f28"/>
                    </a:lnTo>
                    <a:lnTo>
                      <a:pt x="f12" y="f27"/>
                    </a:lnTo>
                    <a:lnTo>
                      <a:pt x="f10" y="f3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8713783" y="4829175"/>
                <a:ext cx="295278" cy="3333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5"/>
                  <a:gd name="f7" fmla="val 210"/>
                  <a:gd name="f8" fmla="val 6"/>
                  <a:gd name="f9" fmla="val 66"/>
                  <a:gd name="f10" fmla="val 12"/>
                  <a:gd name="f11" fmla="val 119"/>
                  <a:gd name="f12" fmla="val 36"/>
                  <a:gd name="f13" fmla="val 155"/>
                  <a:gd name="f14" fmla="val 72"/>
                  <a:gd name="f15" fmla="val 161"/>
                  <a:gd name="f16" fmla="val 90"/>
                  <a:gd name="f17" fmla="val 167"/>
                  <a:gd name="f18" fmla="val 114"/>
                  <a:gd name="f19" fmla="val 138"/>
                  <a:gd name="f20" fmla="val 149"/>
                  <a:gd name="f21" fmla="val 162"/>
                  <a:gd name="f22" fmla="val 198"/>
                  <a:gd name="f23" fmla="val 96"/>
                  <a:gd name="f24" fmla="val 131"/>
                  <a:gd name="f25" fmla="val 192"/>
                  <a:gd name="f26" fmla="val 168"/>
                  <a:gd name="f27" fmla="val 179"/>
                  <a:gd name="f28" fmla="val 144"/>
                  <a:gd name="f29" fmla="val 173"/>
                  <a:gd name="f30" fmla="val 48"/>
                  <a:gd name="f31" fmla="val 30"/>
                  <a:gd name="f32" fmla="+- 0 0 -90"/>
                  <a:gd name="f33" fmla="*/ f3 1 185"/>
                  <a:gd name="f34" fmla="*/ f4 1 210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185"/>
                  <a:gd name="f43" fmla="*/ f39 1 210"/>
                  <a:gd name="f44" fmla="+- f41 0 f1"/>
                  <a:gd name="f45" fmla="*/ 0 1 f42"/>
                  <a:gd name="f46" fmla="*/ 6 1 f43"/>
                  <a:gd name="f47" fmla="*/ 66 1 f42"/>
                  <a:gd name="f48" fmla="*/ 12 1 f43"/>
                  <a:gd name="f49" fmla="*/ 119 1 f42"/>
                  <a:gd name="f50" fmla="*/ 36 1 f43"/>
                  <a:gd name="f51" fmla="*/ 155 1 f42"/>
                  <a:gd name="f52" fmla="*/ 72 1 f43"/>
                  <a:gd name="f53" fmla="*/ 161 1 f42"/>
                  <a:gd name="f54" fmla="*/ 90 1 f43"/>
                  <a:gd name="f55" fmla="*/ 167 1 f42"/>
                  <a:gd name="f56" fmla="*/ 114 1 f43"/>
                  <a:gd name="f57" fmla="*/ 138 1 f43"/>
                  <a:gd name="f58" fmla="*/ 149 1 f42"/>
                  <a:gd name="f59" fmla="*/ 162 1 f43"/>
                  <a:gd name="f60" fmla="*/ 180 1 f43"/>
                  <a:gd name="f61" fmla="*/ 90 1 f42"/>
                  <a:gd name="f62" fmla="*/ 198 1 f43"/>
                  <a:gd name="f63" fmla="*/ 96 1 f42"/>
                  <a:gd name="f64" fmla="*/ 210 1 f43"/>
                  <a:gd name="f65" fmla="*/ 131 1 f42"/>
                  <a:gd name="f66" fmla="*/ 192 1 f43"/>
                  <a:gd name="f67" fmla="*/ 168 1 f43"/>
                  <a:gd name="f68" fmla="*/ 179 1 f42"/>
                  <a:gd name="f69" fmla="*/ 144 1 f43"/>
                  <a:gd name="f70" fmla="*/ 185 1 f42"/>
                  <a:gd name="f71" fmla="*/ 173 1 f42"/>
                  <a:gd name="f72" fmla="*/ 66 1 f43"/>
                  <a:gd name="f73" fmla="*/ 48 1 f43"/>
                  <a:gd name="f74" fmla="*/ 30 1 f43"/>
                  <a:gd name="f75" fmla="*/ 72 1 f42"/>
                  <a:gd name="f76" fmla="*/ 0 1 f43"/>
                  <a:gd name="f77" fmla="*/ f36 1 f42"/>
                  <a:gd name="f78" fmla="*/ f37 1 f43"/>
                  <a:gd name="f79" fmla="*/ f45 f33 1"/>
                  <a:gd name="f80" fmla="*/ f77 f33 1"/>
                  <a:gd name="f81" fmla="*/ f78 f34 1"/>
                  <a:gd name="f82" fmla="*/ f76 f34 1"/>
                  <a:gd name="f83" fmla="*/ f46 f34 1"/>
                  <a:gd name="f84" fmla="*/ f47 f33 1"/>
                  <a:gd name="f85" fmla="*/ f48 f34 1"/>
                  <a:gd name="f86" fmla="*/ f49 f33 1"/>
                  <a:gd name="f87" fmla="*/ f50 f34 1"/>
                  <a:gd name="f88" fmla="*/ f51 f33 1"/>
                  <a:gd name="f89" fmla="*/ f52 f34 1"/>
                  <a:gd name="f90" fmla="*/ f53 f33 1"/>
                  <a:gd name="f91" fmla="*/ f54 f34 1"/>
                  <a:gd name="f92" fmla="*/ f55 f33 1"/>
                  <a:gd name="f93" fmla="*/ f56 f34 1"/>
                  <a:gd name="f94" fmla="*/ f57 f34 1"/>
                  <a:gd name="f95" fmla="*/ f58 f33 1"/>
                  <a:gd name="f96" fmla="*/ f59 f34 1"/>
                  <a:gd name="f97" fmla="*/ f60 f34 1"/>
                  <a:gd name="f98" fmla="*/ f61 f33 1"/>
                  <a:gd name="f99" fmla="*/ f62 f34 1"/>
                  <a:gd name="f100" fmla="*/ f63 f33 1"/>
                  <a:gd name="f101" fmla="*/ f64 f34 1"/>
                  <a:gd name="f102" fmla="*/ f65 f33 1"/>
                  <a:gd name="f103" fmla="*/ f66 f34 1"/>
                  <a:gd name="f104" fmla="*/ f67 f34 1"/>
                  <a:gd name="f105" fmla="*/ f68 f33 1"/>
                  <a:gd name="f106" fmla="*/ f69 f34 1"/>
                  <a:gd name="f107" fmla="*/ f70 f33 1"/>
                  <a:gd name="f108" fmla="*/ f71 f33 1"/>
                  <a:gd name="f109" fmla="*/ f72 f34 1"/>
                  <a:gd name="f110" fmla="*/ f73 f34 1"/>
                  <a:gd name="f111" fmla="*/ f74 f34 1"/>
                  <a:gd name="f112" fmla="*/ f75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9" y="f83"/>
                  </a:cxn>
                  <a:cxn ang="f44">
                    <a:pos x="f84" y="f85"/>
                  </a:cxn>
                  <a:cxn ang="f44">
                    <a:pos x="f86" y="f87"/>
                  </a:cxn>
                  <a:cxn ang="f44">
                    <a:pos x="f88" y="f89"/>
                  </a:cxn>
                  <a:cxn ang="f44">
                    <a:pos x="f90" y="f91"/>
                  </a:cxn>
                  <a:cxn ang="f44">
                    <a:pos x="f92" y="f93"/>
                  </a:cxn>
                  <a:cxn ang="f44">
                    <a:pos x="f90" y="f94"/>
                  </a:cxn>
                  <a:cxn ang="f44">
                    <a:pos x="f95" y="f96"/>
                  </a:cxn>
                  <a:cxn ang="f44">
                    <a:pos x="f86" y="f97"/>
                  </a:cxn>
                  <a:cxn ang="f44">
                    <a:pos x="f98" y="f99"/>
                  </a:cxn>
                  <a:cxn ang="f44">
                    <a:pos x="f100" y="f101"/>
                  </a:cxn>
                  <a:cxn ang="f44">
                    <a:pos x="f102" y="f103"/>
                  </a:cxn>
                  <a:cxn ang="f44">
                    <a:pos x="f90" y="f104"/>
                  </a:cxn>
                  <a:cxn ang="f44">
                    <a:pos x="f105" y="f106"/>
                  </a:cxn>
                  <a:cxn ang="f44">
                    <a:pos x="f107" y="f93"/>
                  </a:cxn>
                  <a:cxn ang="f44">
                    <a:pos x="f105" y="f91"/>
                  </a:cxn>
                  <a:cxn ang="f44">
                    <a:pos x="f108" y="f109"/>
                  </a:cxn>
                  <a:cxn ang="f44">
                    <a:pos x="f88" y="f110"/>
                  </a:cxn>
                  <a:cxn ang="f44">
                    <a:pos x="f102" y="f111"/>
                  </a:cxn>
                  <a:cxn ang="f44">
                    <a:pos x="f112" y="f83"/>
                  </a:cxn>
                  <a:cxn ang="f44">
                    <a:pos x="f79" y="f82"/>
                  </a:cxn>
                  <a:cxn ang="f44">
                    <a:pos x="f79" y="f83"/>
                  </a:cxn>
                  <a:cxn ang="f44">
                    <a:pos x="f79" y="f83"/>
                  </a:cxn>
                  <a:cxn ang="f44">
                    <a:pos x="f79" y="f83"/>
                  </a:cxn>
                </a:cxnLst>
                <a:rect l="f79" t="f82" r="f80" b="f81"/>
                <a:pathLst>
                  <a:path w="185" h="210">
                    <a:moveTo>
                      <a:pt x="f5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5" y="f19"/>
                    </a:lnTo>
                    <a:lnTo>
                      <a:pt x="f20" y="f21"/>
                    </a:lnTo>
                    <a:lnTo>
                      <a:pt x="f11" y="f2"/>
                    </a:lnTo>
                    <a:lnTo>
                      <a:pt x="f16" y="f22"/>
                    </a:lnTo>
                    <a:lnTo>
                      <a:pt x="f23" y="f7"/>
                    </a:lnTo>
                    <a:lnTo>
                      <a:pt x="f24" y="f25"/>
                    </a:lnTo>
                    <a:lnTo>
                      <a:pt x="f15" y="f26"/>
                    </a:lnTo>
                    <a:lnTo>
                      <a:pt x="f27" y="f28"/>
                    </a:lnTo>
                    <a:lnTo>
                      <a:pt x="f6" y="f18"/>
                    </a:lnTo>
                    <a:lnTo>
                      <a:pt x="f27" y="f16"/>
                    </a:lnTo>
                    <a:lnTo>
                      <a:pt x="f29" y="f9"/>
                    </a:lnTo>
                    <a:lnTo>
                      <a:pt x="f13" y="f30"/>
                    </a:lnTo>
                    <a:lnTo>
                      <a:pt x="f24" y="f31"/>
                    </a:lnTo>
                    <a:lnTo>
                      <a:pt x="f14" y="f8"/>
                    </a:lnTo>
                    <a:lnTo>
                      <a:pt x="f5" y="f5"/>
                    </a:lnTo>
                    <a:lnTo>
                      <a:pt x="f5" y="f8"/>
                    </a:lnTo>
                    <a:lnTo>
                      <a:pt x="f5" y="f8"/>
                    </a:lnTo>
                    <a:lnTo>
                      <a:pt x="f5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8485183" y="4854577"/>
                <a:ext cx="474665" cy="2952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9"/>
                  <a:gd name="f7" fmla="val 186"/>
                  <a:gd name="f8" fmla="val 150"/>
                  <a:gd name="f9" fmla="val 90"/>
                  <a:gd name="f10" fmla="val 6"/>
                  <a:gd name="f11" fmla="val 42"/>
                  <a:gd name="f12" fmla="val 30"/>
                  <a:gd name="f13" fmla="val 12"/>
                  <a:gd name="f14" fmla="val 54"/>
                  <a:gd name="f15" fmla="val 72"/>
                  <a:gd name="f16" fmla="val 108"/>
                  <a:gd name="f17" fmla="val 126"/>
                  <a:gd name="f18" fmla="val 156"/>
                  <a:gd name="f19" fmla="val 209"/>
                  <a:gd name="f20" fmla="val 257"/>
                  <a:gd name="f21" fmla="val 287"/>
                  <a:gd name="f22" fmla="val 96"/>
                  <a:gd name="f23" fmla="val 174"/>
                  <a:gd name="f24" fmla="val 48"/>
                  <a:gd name="f25" fmla="val 18"/>
                  <a:gd name="f26" fmla="val 203"/>
                  <a:gd name="f27" fmla="val 251"/>
                  <a:gd name="f28" fmla="val 281"/>
                  <a:gd name="f29" fmla="val 293"/>
                  <a:gd name="f30" fmla="+- 0 0 -90"/>
                  <a:gd name="f31" fmla="*/ f3 1 299"/>
                  <a:gd name="f32" fmla="*/ f4 1 186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299"/>
                  <a:gd name="f41" fmla="*/ f37 1 186"/>
                  <a:gd name="f42" fmla="+- f39 0 f1"/>
                  <a:gd name="f43" fmla="*/ 150 1 f40"/>
                  <a:gd name="f44" fmla="*/ 0 1 f41"/>
                  <a:gd name="f45" fmla="*/ 90 1 f40"/>
                  <a:gd name="f46" fmla="*/ 6 1 f41"/>
                  <a:gd name="f47" fmla="*/ 42 1 f40"/>
                  <a:gd name="f48" fmla="*/ 30 1 f41"/>
                  <a:gd name="f49" fmla="*/ 12 1 f40"/>
                  <a:gd name="f50" fmla="*/ 54 1 f41"/>
                  <a:gd name="f51" fmla="*/ 6 1 f40"/>
                  <a:gd name="f52" fmla="*/ 72 1 f41"/>
                  <a:gd name="f53" fmla="*/ 0 1 f40"/>
                  <a:gd name="f54" fmla="*/ 90 1 f41"/>
                  <a:gd name="f55" fmla="*/ 108 1 f41"/>
                  <a:gd name="f56" fmla="*/ 126 1 f41"/>
                  <a:gd name="f57" fmla="*/ 156 1 f41"/>
                  <a:gd name="f58" fmla="*/ 180 1 f41"/>
                  <a:gd name="f59" fmla="*/ 186 1 f41"/>
                  <a:gd name="f60" fmla="*/ 209 1 f40"/>
                  <a:gd name="f61" fmla="*/ 257 1 f40"/>
                  <a:gd name="f62" fmla="*/ 287 1 f40"/>
                  <a:gd name="f63" fmla="*/ 299 1 f40"/>
                  <a:gd name="f64" fmla="*/ 96 1 f40"/>
                  <a:gd name="f65" fmla="*/ 174 1 f41"/>
                  <a:gd name="f66" fmla="*/ 48 1 f40"/>
                  <a:gd name="f67" fmla="*/ 18 1 f40"/>
                  <a:gd name="f68" fmla="*/ 12 1 f41"/>
                  <a:gd name="f69" fmla="*/ 203 1 f40"/>
                  <a:gd name="f70" fmla="*/ 251 1 f40"/>
                  <a:gd name="f71" fmla="*/ 281 1 f40"/>
                  <a:gd name="f72" fmla="*/ 293 1 f40"/>
                  <a:gd name="f73" fmla="*/ f34 1 f40"/>
                  <a:gd name="f74" fmla="*/ f35 1 f41"/>
                  <a:gd name="f75" fmla="*/ f53 f31 1"/>
                  <a:gd name="f76" fmla="*/ f73 f31 1"/>
                  <a:gd name="f77" fmla="*/ f74 f32 1"/>
                  <a:gd name="f78" fmla="*/ f44 f32 1"/>
                  <a:gd name="f79" fmla="*/ f43 f31 1"/>
                  <a:gd name="f80" fmla="*/ f45 f31 1"/>
                  <a:gd name="f81" fmla="*/ f46 f32 1"/>
                  <a:gd name="f82" fmla="*/ f47 f31 1"/>
                  <a:gd name="f83" fmla="*/ f48 f32 1"/>
                  <a:gd name="f84" fmla="*/ f49 f31 1"/>
                  <a:gd name="f85" fmla="*/ f50 f32 1"/>
                  <a:gd name="f86" fmla="*/ f51 f31 1"/>
                  <a:gd name="f87" fmla="*/ f52 f32 1"/>
                  <a:gd name="f88" fmla="*/ f54 f32 1"/>
                  <a:gd name="f89" fmla="*/ f55 f32 1"/>
                  <a:gd name="f90" fmla="*/ f56 f32 1"/>
                  <a:gd name="f91" fmla="*/ f57 f32 1"/>
                  <a:gd name="f92" fmla="*/ f58 f32 1"/>
                  <a:gd name="f93" fmla="*/ f59 f32 1"/>
                  <a:gd name="f94" fmla="*/ f60 f31 1"/>
                  <a:gd name="f95" fmla="*/ f61 f31 1"/>
                  <a:gd name="f96" fmla="*/ f62 f31 1"/>
                  <a:gd name="f97" fmla="*/ f63 f31 1"/>
                  <a:gd name="f98" fmla="*/ f64 f31 1"/>
                  <a:gd name="f99" fmla="*/ f65 f32 1"/>
                  <a:gd name="f100" fmla="*/ f66 f31 1"/>
                  <a:gd name="f101" fmla="*/ f67 f31 1"/>
                  <a:gd name="f102" fmla="*/ f68 f32 1"/>
                  <a:gd name="f103" fmla="*/ f69 f31 1"/>
                  <a:gd name="f104" fmla="*/ f70 f31 1"/>
                  <a:gd name="f105" fmla="*/ f71 f31 1"/>
                  <a:gd name="f106" fmla="*/ f7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9" y="f78"/>
                  </a:cxn>
                  <a:cxn ang="f42">
                    <a:pos x="f80" y="f81"/>
                  </a:cxn>
                  <a:cxn ang="f42">
                    <a:pos x="f82" y="f83"/>
                  </a:cxn>
                  <a:cxn ang="f42">
                    <a:pos x="f84" y="f85"/>
                  </a:cxn>
                  <a:cxn ang="f42">
                    <a:pos x="f86" y="f87"/>
                  </a:cxn>
                  <a:cxn ang="f42">
                    <a:pos x="f75" y="f88"/>
                  </a:cxn>
                  <a:cxn ang="f42">
                    <a:pos x="f86" y="f89"/>
                  </a:cxn>
                  <a:cxn ang="f42">
                    <a:pos x="f84" y="f90"/>
                  </a:cxn>
                  <a:cxn ang="f42">
                    <a:pos x="f82" y="f91"/>
                  </a:cxn>
                  <a:cxn ang="f42">
                    <a:pos x="f80" y="f92"/>
                  </a:cxn>
                  <a:cxn ang="f42">
                    <a:pos x="f79" y="f93"/>
                  </a:cxn>
                  <a:cxn ang="f42">
                    <a:pos x="f94" y="f92"/>
                  </a:cxn>
                  <a:cxn ang="f42">
                    <a:pos x="f95" y="f91"/>
                  </a:cxn>
                  <a:cxn ang="f42">
                    <a:pos x="f96" y="f90"/>
                  </a:cxn>
                  <a:cxn ang="f42">
                    <a:pos x="f97" y="f89"/>
                  </a:cxn>
                  <a:cxn ang="f42">
                    <a:pos x="f97" y="f88"/>
                  </a:cxn>
                  <a:cxn ang="f42">
                    <a:pos x="f97" y="f87"/>
                  </a:cxn>
                  <a:cxn ang="f42">
                    <a:pos x="f96" y="f85"/>
                  </a:cxn>
                  <a:cxn ang="f42">
                    <a:pos x="f95" y="f83"/>
                  </a:cxn>
                  <a:cxn ang="f42">
                    <a:pos x="f94" y="f81"/>
                  </a:cxn>
                  <a:cxn ang="f42">
                    <a:pos x="f79" y="f78"/>
                  </a:cxn>
                  <a:cxn ang="f42">
                    <a:pos x="f79" y="f78"/>
                  </a:cxn>
                  <a:cxn ang="f42">
                    <a:pos x="f79" y="f92"/>
                  </a:cxn>
                  <a:cxn ang="f42">
                    <a:pos x="f98" y="f99"/>
                  </a:cxn>
                  <a:cxn ang="f42">
                    <a:pos x="f100" y="f91"/>
                  </a:cxn>
                  <a:cxn ang="f42">
                    <a:pos x="f101" y="f90"/>
                  </a:cxn>
                  <a:cxn ang="f42">
                    <a:pos x="f84" y="f89"/>
                  </a:cxn>
                  <a:cxn ang="f42">
                    <a:pos x="f86" y="f88"/>
                  </a:cxn>
                  <a:cxn ang="f42">
                    <a:pos x="f84" y="f87"/>
                  </a:cxn>
                  <a:cxn ang="f42">
                    <a:pos x="f101" y="f85"/>
                  </a:cxn>
                  <a:cxn ang="f42">
                    <a:pos x="f100" y="f83"/>
                  </a:cxn>
                  <a:cxn ang="f42">
                    <a:pos x="f98" y="f102"/>
                  </a:cxn>
                  <a:cxn ang="f42">
                    <a:pos x="f79" y="f81"/>
                  </a:cxn>
                  <a:cxn ang="f42">
                    <a:pos x="f103" y="f102"/>
                  </a:cxn>
                  <a:cxn ang="f42">
                    <a:pos x="f104" y="f83"/>
                  </a:cxn>
                  <a:cxn ang="f42">
                    <a:pos x="f105" y="f85"/>
                  </a:cxn>
                  <a:cxn ang="f42">
                    <a:pos x="f106" y="f87"/>
                  </a:cxn>
                  <a:cxn ang="f42">
                    <a:pos x="f106" y="f88"/>
                  </a:cxn>
                  <a:cxn ang="f42">
                    <a:pos x="f106" y="f89"/>
                  </a:cxn>
                  <a:cxn ang="f42">
                    <a:pos x="f105" y="f90"/>
                  </a:cxn>
                  <a:cxn ang="f42">
                    <a:pos x="f104" y="f91"/>
                  </a:cxn>
                  <a:cxn ang="f42">
                    <a:pos x="f103" y="f99"/>
                  </a:cxn>
                  <a:cxn ang="f42">
                    <a:pos x="f79" y="f92"/>
                  </a:cxn>
                  <a:cxn ang="f42">
                    <a:pos x="f79" y="f92"/>
                  </a:cxn>
                </a:cxnLst>
                <a:rect l="f75" t="f78" r="f76" b="f77"/>
                <a:pathLst>
                  <a:path w="299" h="186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0" y="f15"/>
                    </a:lnTo>
                    <a:lnTo>
                      <a:pt x="f5" y="f9"/>
                    </a:lnTo>
                    <a:lnTo>
                      <a:pt x="f10" y="f16"/>
                    </a:lnTo>
                    <a:lnTo>
                      <a:pt x="f13" y="f17"/>
                    </a:lnTo>
                    <a:lnTo>
                      <a:pt x="f11" y="f18"/>
                    </a:lnTo>
                    <a:lnTo>
                      <a:pt x="f9" y="f2"/>
                    </a:lnTo>
                    <a:lnTo>
                      <a:pt x="f8" y="f7"/>
                    </a:lnTo>
                    <a:lnTo>
                      <a:pt x="f19" y="f2"/>
                    </a:lnTo>
                    <a:lnTo>
                      <a:pt x="f20" y="f18"/>
                    </a:lnTo>
                    <a:lnTo>
                      <a:pt x="f21" y="f17"/>
                    </a:lnTo>
                    <a:lnTo>
                      <a:pt x="f6" y="f16"/>
                    </a:lnTo>
                    <a:lnTo>
                      <a:pt x="f6" y="f9"/>
                    </a:lnTo>
                    <a:lnTo>
                      <a:pt x="f6" y="f15"/>
                    </a:lnTo>
                    <a:lnTo>
                      <a:pt x="f21" y="f14"/>
                    </a:lnTo>
                    <a:lnTo>
                      <a:pt x="f20" y="f12"/>
                    </a:lnTo>
                    <a:lnTo>
                      <a:pt x="f19" y="f10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  <a:moveTo>
                      <a:pt x="f8" y="f2"/>
                    </a:moveTo>
                    <a:lnTo>
                      <a:pt x="f22" y="f23"/>
                    </a:lnTo>
                    <a:lnTo>
                      <a:pt x="f24" y="f18"/>
                    </a:lnTo>
                    <a:lnTo>
                      <a:pt x="f25" y="f17"/>
                    </a:lnTo>
                    <a:lnTo>
                      <a:pt x="f13" y="f16"/>
                    </a:lnTo>
                    <a:lnTo>
                      <a:pt x="f10" y="f9"/>
                    </a:lnTo>
                    <a:lnTo>
                      <a:pt x="f13" y="f15"/>
                    </a:lnTo>
                    <a:lnTo>
                      <a:pt x="f25" y="f14"/>
                    </a:lnTo>
                    <a:lnTo>
                      <a:pt x="f24" y="f12"/>
                    </a:lnTo>
                    <a:lnTo>
                      <a:pt x="f22" y="f13"/>
                    </a:lnTo>
                    <a:lnTo>
                      <a:pt x="f8" y="f10"/>
                    </a:lnTo>
                    <a:lnTo>
                      <a:pt x="f26" y="f13"/>
                    </a:lnTo>
                    <a:lnTo>
                      <a:pt x="f27" y="f12"/>
                    </a:lnTo>
                    <a:lnTo>
                      <a:pt x="f28" y="f14"/>
                    </a:lnTo>
                    <a:lnTo>
                      <a:pt x="f29" y="f15"/>
                    </a:lnTo>
                    <a:lnTo>
                      <a:pt x="f29" y="f9"/>
                    </a:lnTo>
                    <a:lnTo>
                      <a:pt x="f29" y="f16"/>
                    </a:lnTo>
                    <a:lnTo>
                      <a:pt x="f28" y="f17"/>
                    </a:lnTo>
                    <a:lnTo>
                      <a:pt x="f27" y="f18"/>
                    </a:lnTo>
                    <a:lnTo>
                      <a:pt x="f26" y="f23"/>
                    </a:lnTo>
                    <a:lnTo>
                      <a:pt x="f8" y="f2"/>
                    </a:lnTo>
                    <a:lnTo>
                      <a:pt x="f8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61" name="Group 61"/>
              <p:cNvGrpSpPr/>
              <p:nvPr/>
            </p:nvGrpSpPr>
            <p:grpSpPr>
              <a:xfrm>
                <a:off x="8542333" y="4897434"/>
                <a:ext cx="360365" cy="209553"/>
                <a:chOff x="8542333" y="4897434"/>
                <a:chExt cx="360365" cy="209553"/>
              </a:xfrm>
            </p:grpSpPr>
            <p:sp>
              <p:nvSpPr>
                <p:cNvPr id="62" name="Oval 62"/>
                <p:cNvSpPr/>
                <p:nvPr/>
              </p:nvSpPr>
              <p:spPr>
                <a:xfrm>
                  <a:off x="8542333" y="4897434"/>
                  <a:ext cx="360365" cy="209553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3" name="Oval 63"/>
                <p:cNvSpPr/>
                <p:nvPr/>
              </p:nvSpPr>
              <p:spPr>
                <a:xfrm>
                  <a:off x="8577264" y="4919664"/>
                  <a:ext cx="288922" cy="161921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4" name="Oval 64"/>
                <p:cNvSpPr/>
                <p:nvPr/>
              </p:nvSpPr>
              <p:spPr>
                <a:xfrm>
                  <a:off x="8621713" y="4935538"/>
                  <a:ext cx="198433" cy="130173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5" name="Oval 65"/>
                <p:cNvSpPr/>
                <p:nvPr/>
              </p:nvSpPr>
              <p:spPr>
                <a:xfrm>
                  <a:off x="8664580" y="4960940"/>
                  <a:ext cx="115891" cy="74615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66" name="Rectangle 66"/>
          <p:cNvSpPr txBox="1">
            <a:spLocks noGrp="1"/>
          </p:cNvSpPr>
          <p:nvPr>
            <p:ph type="ctrTitle"/>
          </p:nvPr>
        </p:nvSpPr>
        <p:spPr>
          <a:xfrm>
            <a:off x="685800" y="1692270"/>
            <a:ext cx="7772400" cy="1736729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7" name="Rectangle 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9" name="Rectangle 69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0" name="Rectangle 70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4253074D-BBBF-4695-B2BF-EF7364C0DF6A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D2D524-847E-414D-AD16-080586014FE9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4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7813"/>
            <a:ext cx="6019796" cy="584834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2D2D6-5200-4472-84C4-5FFE95D7ADB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 txBox="1">
            <a:spLocks noGrp="1"/>
          </p:cNvSpPr>
          <p:nvPr>
            <p:ph type="dgm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51D233-3EC2-4F85-8997-D079E05D747D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EFEC6-4FB9-4DB0-9480-7A365C58F7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0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CD85-954C-4715-B319-74118CEB4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73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D6209-9D1D-4E82-837F-A4548A5E72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36CD-6567-4B3C-9092-DD5152B8DA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39AC2-C2DC-4D99-AA2B-FF37C0D4A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55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EA800-1950-4FF3-B985-96D7C500D8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07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890E6-EA50-4C0A-BB94-B053950702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4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836D1E-2590-401E-ABCA-F7714AB037F6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47CF7-4CC3-4A14-AEC2-D53A1851F2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682B-4B94-447E-993A-14698B67AC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13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90C48-C28B-471F-91BD-A5BA368A42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59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D6A5B-2E21-420E-A223-C70DF4533B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95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B4165E-CC4C-445A-A1E9-7BB5194ED0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EFEC6-4FB9-4DB0-9480-7A365C58F7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37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CD85-954C-4715-B319-74118CEB4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72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D6209-9D1D-4E82-837F-A4548A5E72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68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36CD-6567-4B3C-9092-DD5152B8DA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08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39AC2-C2DC-4D99-AA2B-FF37C0D4A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7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8F6F71-FB46-473B-B76B-4A3105B45E65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EA800-1950-4FF3-B985-96D7C500D8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6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890E6-EA50-4C0A-BB94-B053950702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6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47CF7-4CC3-4A14-AEC2-D53A1851F2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22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682B-4B94-447E-993A-14698B67AC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92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90C48-C28B-471F-91BD-A5BA368A42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1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D6A5B-2E21-420E-A223-C70DF4533B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72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B4165E-CC4C-445A-A1E9-7BB5194ED0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1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F3D59A-26FC-42FB-AACD-231693DBF787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E721E8-CAB4-41A2-B842-00656CADF557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D047BF-C3A6-4B29-B4E1-AB026EA5BA03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07471-932A-4C02-B613-DD741569FE13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316CA2-BDD5-46BC-84E4-C2932163DB48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75FF02-8A20-4A80-88CE-C40DEA923D94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27808" y="6429375"/>
            <a:ext cx="285750" cy="2095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9"/>
              <a:gd name="f7" fmla="val 132"/>
              <a:gd name="f8" fmla="val 29"/>
              <a:gd name="f9" fmla="val 77"/>
              <a:gd name="f10" fmla="val 108"/>
              <a:gd name="f11" fmla="val 119"/>
              <a:gd name="f12" fmla="val 78"/>
              <a:gd name="f13" fmla="val 155"/>
              <a:gd name="f14" fmla="val 48"/>
              <a:gd name="f15" fmla="val 12"/>
              <a:gd name="f16" fmla="val 173"/>
              <a:gd name="f17" fmla="val 6"/>
              <a:gd name="f18" fmla="val 167"/>
              <a:gd name="f19" fmla="val 137"/>
              <a:gd name="f20" fmla="val 42"/>
              <a:gd name="f21" fmla="val 101"/>
              <a:gd name="f22" fmla="val 53"/>
              <a:gd name="f23" fmla="+- 0 0 -90"/>
              <a:gd name="f24" fmla="*/ f3 1 179"/>
              <a:gd name="f25" fmla="*/ f4 1 132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79"/>
              <a:gd name="f34" fmla="*/ f30 1 132"/>
              <a:gd name="f35" fmla="+- f32 0 f1"/>
              <a:gd name="f36" fmla="*/ 0 1 f33"/>
              <a:gd name="f37" fmla="*/ 132 1 f34"/>
              <a:gd name="f38" fmla="*/ 29 1 f33"/>
              <a:gd name="f39" fmla="*/ 77 1 f33"/>
              <a:gd name="f40" fmla="*/ 108 1 f34"/>
              <a:gd name="f41" fmla="*/ 119 1 f33"/>
              <a:gd name="f42" fmla="*/ 78 1 f34"/>
              <a:gd name="f43" fmla="*/ 155 1 f33"/>
              <a:gd name="f44" fmla="*/ 48 1 f34"/>
              <a:gd name="f45" fmla="*/ 179 1 f33"/>
              <a:gd name="f46" fmla="*/ 12 1 f34"/>
              <a:gd name="f47" fmla="*/ 173 1 f33"/>
              <a:gd name="f48" fmla="*/ 6 1 f34"/>
              <a:gd name="f49" fmla="*/ 167 1 f33"/>
              <a:gd name="f50" fmla="*/ 0 1 f34"/>
              <a:gd name="f51" fmla="*/ 137 1 f33"/>
              <a:gd name="f52" fmla="*/ 42 1 f34"/>
              <a:gd name="f53" fmla="*/ 101 1 f33"/>
              <a:gd name="f54" fmla="*/ 53 1 f33"/>
              <a:gd name="f55" fmla="*/ f27 1 f33"/>
              <a:gd name="f56" fmla="*/ f28 1 f34"/>
              <a:gd name="f57" fmla="*/ f36 f24 1"/>
              <a:gd name="f58" fmla="*/ f55 f24 1"/>
              <a:gd name="f59" fmla="*/ f56 f25 1"/>
              <a:gd name="f60" fmla="*/ f50 f25 1"/>
              <a:gd name="f61" fmla="*/ f37 f25 1"/>
              <a:gd name="f62" fmla="*/ f38 f24 1"/>
              <a:gd name="f63" fmla="*/ f39 f24 1"/>
              <a:gd name="f64" fmla="*/ f40 f25 1"/>
              <a:gd name="f65" fmla="*/ f41 f24 1"/>
              <a:gd name="f66" fmla="*/ f42 f25 1"/>
              <a:gd name="f67" fmla="*/ f43 f24 1"/>
              <a:gd name="f68" fmla="*/ f44 f25 1"/>
              <a:gd name="f69" fmla="*/ f45 f24 1"/>
              <a:gd name="f70" fmla="*/ f46 f25 1"/>
              <a:gd name="f71" fmla="*/ f47 f24 1"/>
              <a:gd name="f72" fmla="*/ f48 f25 1"/>
              <a:gd name="f73" fmla="*/ f49 f24 1"/>
              <a:gd name="f74" fmla="*/ f51 f24 1"/>
              <a:gd name="f75" fmla="*/ f52 f25 1"/>
              <a:gd name="f76" fmla="*/ f53 f24 1"/>
              <a:gd name="f77" fmla="*/ f5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7" y="f61"/>
              </a:cxn>
              <a:cxn ang="f35">
                <a:pos x="f62" y="f61"/>
              </a:cxn>
              <a:cxn ang="f35">
                <a:pos x="f63" y="f64"/>
              </a:cxn>
              <a:cxn ang="f35">
                <a:pos x="f65" y="f66"/>
              </a:cxn>
              <a:cxn ang="f35">
                <a:pos x="f67" y="f68"/>
              </a:cxn>
              <a:cxn ang="f35">
                <a:pos x="f69" y="f70"/>
              </a:cxn>
              <a:cxn ang="f35">
                <a:pos x="f71" y="f72"/>
              </a:cxn>
              <a:cxn ang="f35">
                <a:pos x="f73" y="f60"/>
              </a:cxn>
              <a:cxn ang="f35">
                <a:pos x="f74" y="f75"/>
              </a:cxn>
              <a:cxn ang="f35">
                <a:pos x="f76" y="f66"/>
              </a:cxn>
              <a:cxn ang="f35">
                <a:pos x="f77" y="f64"/>
              </a:cxn>
              <a:cxn ang="f35">
                <a:pos x="f57" y="f61"/>
              </a:cxn>
              <a:cxn ang="f35">
                <a:pos x="f57" y="f61"/>
              </a:cxn>
            </a:cxnLst>
            <a:rect l="f57" t="f60" r="f58" b="f59"/>
            <a:pathLst>
              <a:path w="179" h="132">
                <a:moveTo>
                  <a:pt x="f5" y="f7"/>
                </a:moveTo>
                <a:lnTo>
                  <a:pt x="f8" y="f7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6" y="f15"/>
                </a:lnTo>
                <a:lnTo>
                  <a:pt x="f16" y="f17"/>
                </a:lnTo>
                <a:lnTo>
                  <a:pt x="f18" y="f5"/>
                </a:lnTo>
                <a:lnTo>
                  <a:pt x="f19" y="f20"/>
                </a:lnTo>
                <a:lnTo>
                  <a:pt x="f21" y="f12"/>
                </a:lnTo>
                <a:lnTo>
                  <a:pt x="f22" y="f10"/>
                </a:lnTo>
                <a:lnTo>
                  <a:pt x="f5" y="f7"/>
                </a:lnTo>
                <a:lnTo>
                  <a:pt x="f5" y="f7"/>
                </a:lnTo>
                <a:close/>
              </a:path>
            </a:pathLst>
          </a:cu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18900000"/>
          </a:gradFill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172" y="4267203"/>
            <a:ext cx="9140827" cy="2590796"/>
            <a:chOff x="3172" y="4267203"/>
            <a:chExt cx="9140827" cy="2590796"/>
          </a:xfrm>
        </p:grpSpPr>
        <p:sp>
          <p:nvSpPr>
            <p:cNvPr id="4" name="Freeform 4"/>
            <p:cNvSpPr/>
            <p:nvPr/>
          </p:nvSpPr>
          <p:spPr>
            <a:xfrm>
              <a:off x="3172" y="4267203"/>
              <a:ext cx="9140827" cy="2590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4316"/>
                <a:gd name="f8" fmla="+- 0 0 -90"/>
                <a:gd name="f9" fmla="*/ f3 1 5740"/>
                <a:gd name="f10" fmla="*/ f4 1 431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4316"/>
                <a:gd name="f20" fmla="+- f17 0 f1"/>
                <a:gd name="f21" fmla="*/ 5740 1 f18"/>
                <a:gd name="f22" fmla="*/ 4316 1 f19"/>
                <a:gd name="f23" fmla="*/ 0 1 f18"/>
                <a:gd name="f24" fmla="*/ 0 1 f19"/>
                <a:gd name="f25" fmla="*/ f12 1 f18"/>
                <a:gd name="f26" fmla="*/ f13 1 f19"/>
                <a:gd name="f27" fmla="*/ f23 f9 1"/>
                <a:gd name="f28" fmla="*/ f25 f9 1"/>
                <a:gd name="f29" fmla="*/ f26 f10 1"/>
                <a:gd name="f30" fmla="*/ f24 f10 1"/>
                <a:gd name="f31" fmla="*/ f21 f9 1"/>
                <a:gd name="f32" fmla="*/ f22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1" y="f32"/>
                </a:cxn>
                <a:cxn ang="f20">
                  <a:pos x="f27" y="f32"/>
                </a:cxn>
                <a:cxn ang="f20">
                  <a:pos x="f27" y="f30"/>
                </a:cxn>
                <a:cxn ang="f20">
                  <a:pos x="f31" y="f30"/>
                </a:cxn>
                <a:cxn ang="f20">
                  <a:pos x="f31" y="f32"/>
                </a:cxn>
                <a:cxn ang="f20">
                  <a:pos x="f31" y="f32"/>
                </a:cxn>
              </a:cxnLst>
              <a:rect l="f27" t="f30" r="f28" b="f29"/>
              <a:pathLst>
                <a:path w="5740" h="4316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/>
            </a:gradFill>
            <a:ln>
              <a:noFill/>
              <a:prstDash val="solid"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5600699" y="5897559"/>
              <a:ext cx="1257300" cy="827083"/>
              <a:chOff x="5600699" y="5897559"/>
              <a:chExt cx="1257300" cy="827083"/>
            </a:xfrm>
          </p:grpSpPr>
          <p:sp>
            <p:nvSpPr>
              <p:cNvPr id="6" name="Oval 6"/>
              <p:cNvSpPr/>
              <p:nvPr/>
            </p:nvSpPr>
            <p:spPr>
              <a:xfrm>
                <a:off x="5853110" y="6048371"/>
                <a:ext cx="844548" cy="519114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Oval 7"/>
              <p:cNvSpPr/>
              <p:nvPr/>
            </p:nvSpPr>
            <p:spPr>
              <a:xfrm>
                <a:off x="5916616" y="6096003"/>
                <a:ext cx="717547" cy="436561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Oval 8"/>
              <p:cNvSpPr/>
              <p:nvPr/>
            </p:nvSpPr>
            <p:spPr>
              <a:xfrm>
                <a:off x="6005514" y="6146797"/>
                <a:ext cx="546097" cy="32861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Oval 9"/>
              <p:cNvSpPr/>
              <p:nvPr/>
            </p:nvSpPr>
            <p:spPr>
              <a:xfrm>
                <a:off x="6069009" y="6184901"/>
                <a:ext cx="415923" cy="252410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122986" y="6226177"/>
                <a:ext cx="304796" cy="169858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676896" y="5897559"/>
                <a:ext cx="608011" cy="2555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2"/>
                  <a:gd name="f7" fmla="val 161"/>
                  <a:gd name="f8" fmla="val 376"/>
                  <a:gd name="f9" fmla="val 12"/>
                  <a:gd name="f10" fmla="val 257"/>
                  <a:gd name="f11" fmla="val 24"/>
                  <a:gd name="f12" fmla="val 149"/>
                  <a:gd name="f13" fmla="val 54"/>
                  <a:gd name="f14" fmla="val 101"/>
                  <a:gd name="f15" fmla="val 77"/>
                  <a:gd name="f16" fmla="val 59"/>
                  <a:gd name="f17" fmla="val 131"/>
                  <a:gd name="f18" fmla="val 137"/>
                  <a:gd name="f19" fmla="val 29"/>
                  <a:gd name="f20" fmla="val 107"/>
                  <a:gd name="f21" fmla="val 65"/>
                  <a:gd name="f22" fmla="val 83"/>
                  <a:gd name="f23" fmla="val 155"/>
                  <a:gd name="f24" fmla="val 36"/>
                  <a:gd name="f25" fmla="+- 0 0 -90"/>
                  <a:gd name="f26" fmla="*/ f3 1 382"/>
                  <a:gd name="f27" fmla="*/ f4 1 161"/>
                  <a:gd name="f28" fmla="val f5"/>
                  <a:gd name="f29" fmla="val f6"/>
                  <a:gd name="f30" fmla="val f7"/>
                  <a:gd name="f31" fmla="*/ f25 f0 1"/>
                  <a:gd name="f32" fmla="+- f30 0 f28"/>
                  <a:gd name="f33" fmla="+- f29 0 f28"/>
                  <a:gd name="f34" fmla="*/ f31 1 f2"/>
                  <a:gd name="f35" fmla="*/ f33 1 382"/>
                  <a:gd name="f36" fmla="*/ f32 1 161"/>
                  <a:gd name="f37" fmla="+- f34 0 f1"/>
                  <a:gd name="f38" fmla="*/ 376 1 f35"/>
                  <a:gd name="f39" fmla="*/ 12 1 f36"/>
                  <a:gd name="f40" fmla="*/ 257 1 f35"/>
                  <a:gd name="f41" fmla="*/ 24 1 f36"/>
                  <a:gd name="f42" fmla="*/ 149 1 f35"/>
                  <a:gd name="f43" fmla="*/ 54 1 f36"/>
                  <a:gd name="f44" fmla="*/ 101 1 f35"/>
                  <a:gd name="f45" fmla="*/ 77 1 f36"/>
                  <a:gd name="f46" fmla="*/ 59 1 f35"/>
                  <a:gd name="f47" fmla="*/ 101 1 f36"/>
                  <a:gd name="f48" fmla="*/ 24 1 f35"/>
                  <a:gd name="f49" fmla="*/ 131 1 f36"/>
                  <a:gd name="f50" fmla="*/ 0 1 f35"/>
                  <a:gd name="f51" fmla="*/ 161 1 f36"/>
                  <a:gd name="f52" fmla="*/ 137 1 f36"/>
                  <a:gd name="f53" fmla="*/ 29 1 f35"/>
                  <a:gd name="f54" fmla="*/ 107 1 f36"/>
                  <a:gd name="f55" fmla="*/ 65 1 f35"/>
                  <a:gd name="f56" fmla="*/ 83 1 f36"/>
                  <a:gd name="f57" fmla="*/ 155 1 f35"/>
                  <a:gd name="f58" fmla="*/ 36 1 f36"/>
                  <a:gd name="f59" fmla="*/ 0 1 f36"/>
                  <a:gd name="f60" fmla="*/ 382 1 f35"/>
                  <a:gd name="f61" fmla="*/ f29 1 f35"/>
                  <a:gd name="f62" fmla="*/ f30 1 f36"/>
                  <a:gd name="f63" fmla="*/ f50 f26 1"/>
                  <a:gd name="f64" fmla="*/ f61 f26 1"/>
                  <a:gd name="f65" fmla="*/ f62 f27 1"/>
                  <a:gd name="f66" fmla="*/ f59 f27 1"/>
                  <a:gd name="f67" fmla="*/ f38 f26 1"/>
                  <a:gd name="f68" fmla="*/ f39 f27 1"/>
                  <a:gd name="f69" fmla="*/ f40 f26 1"/>
                  <a:gd name="f70" fmla="*/ f41 f27 1"/>
                  <a:gd name="f71" fmla="*/ f42 f26 1"/>
                  <a:gd name="f72" fmla="*/ f43 f27 1"/>
                  <a:gd name="f73" fmla="*/ f44 f26 1"/>
                  <a:gd name="f74" fmla="*/ f45 f27 1"/>
                  <a:gd name="f75" fmla="*/ f46 f26 1"/>
                  <a:gd name="f76" fmla="*/ f47 f27 1"/>
                  <a:gd name="f77" fmla="*/ f48 f26 1"/>
                  <a:gd name="f78" fmla="*/ f49 f27 1"/>
                  <a:gd name="f79" fmla="*/ f51 f27 1"/>
                  <a:gd name="f80" fmla="*/ f52 f27 1"/>
                  <a:gd name="f81" fmla="*/ f53 f26 1"/>
                  <a:gd name="f82" fmla="*/ f54 f27 1"/>
                  <a:gd name="f83" fmla="*/ f55 f26 1"/>
                  <a:gd name="f84" fmla="*/ f56 f27 1"/>
                  <a:gd name="f85" fmla="*/ f57 f26 1"/>
                  <a:gd name="f86" fmla="*/ f58 f27 1"/>
                  <a:gd name="f87" fmla="*/ f6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67" y="f68"/>
                  </a:cxn>
                  <a:cxn ang="f37">
                    <a:pos x="f69" y="f70"/>
                  </a:cxn>
                  <a:cxn ang="f37">
                    <a:pos x="f71" y="f72"/>
                  </a:cxn>
                  <a:cxn ang="f37">
                    <a:pos x="f73" y="f74"/>
                  </a:cxn>
                  <a:cxn ang="f37">
                    <a:pos x="f75" y="f76"/>
                  </a:cxn>
                  <a:cxn ang="f37">
                    <a:pos x="f77" y="f78"/>
                  </a:cxn>
                  <a:cxn ang="f37">
                    <a:pos x="f63" y="f79"/>
                  </a:cxn>
                  <a:cxn ang="f37">
                    <a:pos x="f63" y="f80"/>
                  </a:cxn>
                  <a:cxn ang="f37">
                    <a:pos x="f81" y="f82"/>
                  </a:cxn>
                  <a:cxn ang="f37">
                    <a:pos x="f83" y="f84"/>
                  </a:cxn>
                  <a:cxn ang="f37">
                    <a:pos x="f85" y="f86"/>
                  </a:cxn>
                  <a:cxn ang="f37">
                    <a:pos x="f69" y="f68"/>
                  </a:cxn>
                  <a:cxn ang="f37">
                    <a:pos x="f67" y="f66"/>
                  </a:cxn>
                  <a:cxn ang="f37">
                    <a:pos x="f67" y="f66"/>
                  </a:cxn>
                  <a:cxn ang="f37">
                    <a:pos x="f87" y="f66"/>
                  </a:cxn>
                  <a:cxn ang="f37">
                    <a:pos x="f87" y="f68"/>
                  </a:cxn>
                  <a:cxn ang="f37">
                    <a:pos x="f67" y="f68"/>
                  </a:cxn>
                  <a:cxn ang="f37">
                    <a:pos x="f67" y="f68"/>
                  </a:cxn>
                  <a:cxn ang="f37">
                    <a:pos x="f67" y="f68"/>
                  </a:cxn>
                </a:cxnLst>
                <a:rect l="f63" t="f66" r="f64" b="f65"/>
                <a:pathLst>
                  <a:path w="382" h="16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4"/>
                    </a:lnTo>
                    <a:lnTo>
                      <a:pt x="f11" y="f17"/>
                    </a:lnTo>
                    <a:lnTo>
                      <a:pt x="f5" y="f7"/>
                    </a:lnTo>
                    <a:lnTo>
                      <a:pt x="f5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10" y="f9"/>
                    </a:lnTo>
                    <a:lnTo>
                      <a:pt x="f8" y="f5"/>
                    </a:lnTo>
                    <a:lnTo>
                      <a:pt x="f8" y="f5"/>
                    </a:lnTo>
                    <a:lnTo>
                      <a:pt x="f6" y="f5"/>
                    </a:lnTo>
                    <a:lnTo>
                      <a:pt x="f6" y="f9"/>
                    </a:lnTo>
                    <a:lnTo>
                      <a:pt x="f8" y="f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867403" y="6619871"/>
                <a:ext cx="704846" cy="1047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43"/>
                  <a:gd name="f7" fmla="val 66"/>
                  <a:gd name="f8" fmla="val 257"/>
                  <a:gd name="f9" fmla="val 54"/>
                  <a:gd name="f10" fmla="val 353"/>
                  <a:gd name="f11" fmla="val 48"/>
                  <a:gd name="f12" fmla="val 24"/>
                  <a:gd name="f13" fmla="val 36"/>
                  <a:gd name="f14" fmla="val 60"/>
                  <a:gd name="f15" fmla="val 186"/>
                  <a:gd name="f16" fmla="val 120"/>
                  <a:gd name="f17" fmla="val 12"/>
                  <a:gd name="f18" fmla="+- 0 0 -90"/>
                  <a:gd name="f19" fmla="*/ f3 1 443"/>
                  <a:gd name="f20" fmla="*/ f4 1 6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443"/>
                  <a:gd name="f29" fmla="*/ f25 1 66"/>
                  <a:gd name="f30" fmla="+- f27 0 f1"/>
                  <a:gd name="f31" fmla="*/ 257 1 f28"/>
                  <a:gd name="f32" fmla="*/ 54 1 f29"/>
                  <a:gd name="f33" fmla="*/ 353 1 f28"/>
                  <a:gd name="f34" fmla="*/ 48 1 f29"/>
                  <a:gd name="f35" fmla="*/ 443 1 f28"/>
                  <a:gd name="f36" fmla="*/ 24 1 f29"/>
                  <a:gd name="f37" fmla="*/ 36 1 f29"/>
                  <a:gd name="f38" fmla="*/ 60 1 f29"/>
                  <a:gd name="f39" fmla="*/ 66 1 f29"/>
                  <a:gd name="f40" fmla="*/ 186 1 f28"/>
                  <a:gd name="f41" fmla="*/ 120 1 f28"/>
                  <a:gd name="f42" fmla="*/ 60 1 f28"/>
                  <a:gd name="f43" fmla="*/ 0 1 f28"/>
                  <a:gd name="f44" fmla="*/ 12 1 f29"/>
                  <a:gd name="f45" fmla="*/ 0 1 f29"/>
                  <a:gd name="f46" fmla="*/ 54 1 f28"/>
                  <a:gd name="f47" fmla="*/ f22 1 f28"/>
                  <a:gd name="f48" fmla="*/ f23 1 f29"/>
                  <a:gd name="f49" fmla="*/ f43 f19 1"/>
                  <a:gd name="f50" fmla="*/ f47 f19 1"/>
                  <a:gd name="f51" fmla="*/ f48 f20 1"/>
                  <a:gd name="f52" fmla="*/ f45 f20 1"/>
                  <a:gd name="f53" fmla="*/ f31 f19 1"/>
                  <a:gd name="f54" fmla="*/ f32 f20 1"/>
                  <a:gd name="f55" fmla="*/ f33 f19 1"/>
                  <a:gd name="f56" fmla="*/ f34 f20 1"/>
                  <a:gd name="f57" fmla="*/ f35 f19 1"/>
                  <a:gd name="f58" fmla="*/ f36 f20 1"/>
                  <a:gd name="f59" fmla="*/ f37 f20 1"/>
                  <a:gd name="f60" fmla="*/ f38 f20 1"/>
                  <a:gd name="f61" fmla="*/ f39 f20 1"/>
                  <a:gd name="f62" fmla="*/ f40 f19 1"/>
                  <a:gd name="f63" fmla="*/ f41 f19 1"/>
                  <a:gd name="f64" fmla="*/ f42 f19 1"/>
                  <a:gd name="f65" fmla="*/ f44 f20 1"/>
                  <a:gd name="f66" fmla="*/ f46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7" y="f58"/>
                  </a:cxn>
                  <a:cxn ang="f30">
                    <a:pos x="f57" y="f59"/>
                  </a:cxn>
                  <a:cxn ang="f30">
                    <a:pos x="f55" y="f60"/>
                  </a:cxn>
                  <a:cxn ang="f30">
                    <a:pos x="f53" y="f61"/>
                  </a:cxn>
                  <a:cxn ang="f30">
                    <a:pos x="f62" y="f60"/>
                  </a:cxn>
                  <a:cxn ang="f30">
                    <a:pos x="f63" y="f56"/>
                  </a:cxn>
                  <a:cxn ang="f30">
                    <a:pos x="f64" y="f59"/>
                  </a:cxn>
                  <a:cxn ang="f30">
                    <a:pos x="f49" y="f65"/>
                  </a:cxn>
                  <a:cxn ang="f30">
                    <a:pos x="f49" y="f52"/>
                  </a:cxn>
                  <a:cxn ang="f30">
                    <a:pos x="f66" y="f58"/>
                  </a:cxn>
                  <a:cxn ang="f30">
                    <a:pos x="f63" y="f59"/>
                  </a:cxn>
                  <a:cxn ang="f30">
                    <a:pos x="f62" y="f56"/>
                  </a:cxn>
                  <a:cxn ang="f30">
                    <a:pos x="f53" y="f54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443" h="66">
                    <a:moveTo>
                      <a:pt x="f8" y="f9"/>
                    </a:moveTo>
                    <a:lnTo>
                      <a:pt x="f10" y="f11"/>
                    </a:lnTo>
                    <a:lnTo>
                      <a:pt x="f6" y="f12"/>
                    </a:lnTo>
                    <a:lnTo>
                      <a:pt x="f6" y="f13"/>
                    </a:lnTo>
                    <a:lnTo>
                      <a:pt x="f10" y="f14"/>
                    </a:lnTo>
                    <a:lnTo>
                      <a:pt x="f8" y="f7"/>
                    </a:lnTo>
                    <a:lnTo>
                      <a:pt x="f15" y="f14"/>
                    </a:lnTo>
                    <a:lnTo>
                      <a:pt x="f16" y="f11"/>
                    </a:lnTo>
                    <a:lnTo>
                      <a:pt x="f14" y="f13"/>
                    </a:lnTo>
                    <a:lnTo>
                      <a:pt x="f5" y="f17"/>
                    </a:lnTo>
                    <a:lnTo>
                      <a:pt x="f5" y="f5"/>
                    </a:lnTo>
                    <a:lnTo>
                      <a:pt x="f9" y="f12"/>
                    </a:lnTo>
                    <a:lnTo>
                      <a:pt x="f16" y="f13"/>
                    </a:lnTo>
                    <a:lnTo>
                      <a:pt x="f15" y="f1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89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600699" y="6200775"/>
                <a:ext cx="141283" cy="3429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"/>
                  <a:gd name="f7" fmla="val 216"/>
                  <a:gd name="f8" fmla="val 12"/>
                  <a:gd name="f9" fmla="val 66"/>
                  <a:gd name="f10" fmla="val 18"/>
                  <a:gd name="f11" fmla="val 108"/>
                  <a:gd name="f12" fmla="val 36"/>
                  <a:gd name="f13" fmla="val 144"/>
                  <a:gd name="f14" fmla="val 60"/>
                  <a:gd name="f15" fmla="val 72"/>
                  <a:gd name="f16" fmla="val 42"/>
                  <a:gd name="f17" fmla="val 6"/>
                  <a:gd name="f18" fmla="val 30"/>
                  <a:gd name="f19" fmla="+- 0 0 -90"/>
                  <a:gd name="f20" fmla="*/ f3 1 89"/>
                  <a:gd name="f21" fmla="*/ f4 1 21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89"/>
                  <a:gd name="f30" fmla="*/ f26 1 216"/>
                  <a:gd name="f31" fmla="+- f28 0 f1"/>
                  <a:gd name="f32" fmla="*/ 12 1 f29"/>
                  <a:gd name="f33" fmla="*/ 66 1 f30"/>
                  <a:gd name="f34" fmla="*/ 18 1 f29"/>
                  <a:gd name="f35" fmla="*/ 108 1 f30"/>
                  <a:gd name="f36" fmla="*/ 36 1 f29"/>
                  <a:gd name="f37" fmla="*/ 144 1 f30"/>
                  <a:gd name="f38" fmla="*/ 60 1 f29"/>
                  <a:gd name="f39" fmla="*/ 180 1 f30"/>
                  <a:gd name="f40" fmla="*/ 89 1 f29"/>
                  <a:gd name="f41" fmla="*/ 216 1 f30"/>
                  <a:gd name="f42" fmla="*/ 72 1 f29"/>
                  <a:gd name="f43" fmla="*/ 42 1 f29"/>
                  <a:gd name="f44" fmla="*/ 6 1 f29"/>
                  <a:gd name="f45" fmla="*/ 0 1 f29"/>
                  <a:gd name="f46" fmla="*/ 30 1 f30"/>
                  <a:gd name="f47" fmla="*/ 0 1 f30"/>
                  <a:gd name="f48" fmla="*/ 30 1 f29"/>
                  <a:gd name="f49" fmla="*/ f23 1 f29"/>
                  <a:gd name="f50" fmla="*/ f24 1 f30"/>
                  <a:gd name="f51" fmla="*/ f45 f20 1"/>
                  <a:gd name="f52" fmla="*/ f49 f20 1"/>
                  <a:gd name="f53" fmla="*/ f50 f21 1"/>
                  <a:gd name="f54" fmla="*/ f47 f21 1"/>
                  <a:gd name="f55" fmla="*/ f32 f20 1"/>
                  <a:gd name="f56" fmla="*/ f33 f21 1"/>
                  <a:gd name="f57" fmla="*/ f34 f20 1"/>
                  <a:gd name="f58" fmla="*/ f35 f21 1"/>
                  <a:gd name="f59" fmla="*/ f36 f20 1"/>
                  <a:gd name="f60" fmla="*/ f37 f21 1"/>
                  <a:gd name="f61" fmla="*/ f38 f20 1"/>
                  <a:gd name="f62" fmla="*/ f39 f21 1"/>
                  <a:gd name="f63" fmla="*/ f40 f20 1"/>
                  <a:gd name="f64" fmla="*/ f41 f21 1"/>
                  <a:gd name="f65" fmla="*/ f42 f20 1"/>
                  <a:gd name="f66" fmla="*/ f43 f20 1"/>
                  <a:gd name="f67" fmla="*/ f44 f20 1"/>
                  <a:gd name="f68" fmla="*/ f46 f21 1"/>
                  <a:gd name="f69" fmla="*/ f4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5" y="f56"/>
                  </a:cxn>
                  <a:cxn ang="f31">
                    <a:pos x="f57" y="f58"/>
                  </a:cxn>
                  <a:cxn ang="f31">
                    <a:pos x="f59" y="f60"/>
                  </a:cxn>
                  <a:cxn ang="f31">
                    <a:pos x="f61" y="f62"/>
                  </a:cxn>
                  <a:cxn ang="f31">
                    <a:pos x="f63" y="f64"/>
                  </a:cxn>
                  <a:cxn ang="f31">
                    <a:pos x="f65" y="f64"/>
                  </a:cxn>
                  <a:cxn ang="f31">
                    <a:pos x="f66" y="f62"/>
                  </a:cxn>
                  <a:cxn ang="f31">
                    <a:pos x="f57" y="f60"/>
                  </a:cxn>
                  <a:cxn ang="f31">
                    <a:pos x="f67" y="f58"/>
                  </a:cxn>
                  <a:cxn ang="f31">
                    <a:pos x="f51" y="f56"/>
                  </a:cxn>
                  <a:cxn ang="f31">
                    <a:pos x="f51" y="f68"/>
                  </a:cxn>
                  <a:cxn ang="f31">
                    <a:pos x="f55" y="f54"/>
                  </a:cxn>
                  <a:cxn ang="f31">
                    <a:pos x="f69" y="f54"/>
                  </a:cxn>
                  <a:cxn ang="f31">
                    <a:pos x="f57" y="f68"/>
                  </a:cxn>
                  <a:cxn ang="f31">
                    <a:pos x="f55" y="f56"/>
                  </a:cxn>
                  <a:cxn ang="f31">
                    <a:pos x="f55" y="f56"/>
                  </a:cxn>
                </a:cxnLst>
                <a:rect l="f51" t="f54" r="f52" b="f53"/>
                <a:pathLst>
                  <a:path w="89" h="21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2"/>
                    </a:lnTo>
                    <a:lnTo>
                      <a:pt x="f6" y="f7"/>
                    </a:lnTo>
                    <a:lnTo>
                      <a:pt x="f15" y="f7"/>
                    </a:lnTo>
                    <a:lnTo>
                      <a:pt x="f16" y="f2"/>
                    </a:lnTo>
                    <a:lnTo>
                      <a:pt x="f10" y="f13"/>
                    </a:lnTo>
                    <a:lnTo>
                      <a:pt x="f17" y="f11"/>
                    </a:lnTo>
                    <a:lnTo>
                      <a:pt x="f5" y="f9"/>
                    </a:lnTo>
                    <a:lnTo>
                      <a:pt x="f5" y="f18"/>
                    </a:lnTo>
                    <a:lnTo>
                      <a:pt x="f8" y="f5"/>
                    </a:lnTo>
                    <a:lnTo>
                      <a:pt x="f18" y="f5"/>
                    </a:lnTo>
                    <a:lnTo>
                      <a:pt x="f10" y="f18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667378" y="5945191"/>
                <a:ext cx="1190621" cy="7318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47"/>
                  <a:gd name="f7" fmla="val 461"/>
                  <a:gd name="f8" fmla="val 382"/>
                  <a:gd name="f9" fmla="val 443"/>
                  <a:gd name="f10" fmla="val 311"/>
                  <a:gd name="f11" fmla="val 437"/>
                  <a:gd name="f12" fmla="val 245"/>
                  <a:gd name="f13" fmla="val 425"/>
                  <a:gd name="f14" fmla="val 185"/>
                  <a:gd name="f15" fmla="val 407"/>
                  <a:gd name="f16" fmla="val 131"/>
                  <a:gd name="f17" fmla="val 383"/>
                  <a:gd name="f18" fmla="val 83"/>
                  <a:gd name="f19" fmla="val 347"/>
                  <a:gd name="f20" fmla="val 53"/>
                  <a:gd name="f21" fmla="val 30"/>
                  <a:gd name="f22" fmla="val 269"/>
                  <a:gd name="f23" fmla="val 24"/>
                  <a:gd name="f24" fmla="val 227"/>
                  <a:gd name="f25" fmla="val 143"/>
                  <a:gd name="f26" fmla="val 107"/>
                  <a:gd name="f27" fmla="val 77"/>
                  <a:gd name="f28" fmla="val 47"/>
                  <a:gd name="f29" fmla="val 18"/>
                  <a:gd name="f30" fmla="val 12"/>
                  <a:gd name="f31" fmla="val 478"/>
                  <a:gd name="f32" fmla="val 562"/>
                  <a:gd name="f33" fmla="val 41"/>
                  <a:gd name="f34" fmla="val 36"/>
                  <a:gd name="f35" fmla="val 6"/>
                  <a:gd name="f36" fmla="val 305"/>
                  <a:gd name="f37" fmla="val 233"/>
                  <a:gd name="f38" fmla="val 167"/>
                  <a:gd name="f39" fmla="val 113"/>
                  <a:gd name="f40" fmla="val 65"/>
                  <a:gd name="f41" fmla="val 101"/>
                  <a:gd name="f42" fmla="val 137"/>
                  <a:gd name="f43" fmla="val 179"/>
                  <a:gd name="f44" fmla="val 275"/>
                  <a:gd name="f45" fmla="val 317"/>
                  <a:gd name="f46" fmla="val 359"/>
                  <a:gd name="f47" fmla="val 395"/>
                  <a:gd name="f48" fmla="val 419"/>
                  <a:gd name="f49" fmla="val 455"/>
                  <a:gd name="f50" fmla="val 448"/>
                  <a:gd name="f51" fmla="val 508"/>
                  <a:gd name="f52" fmla="val 449"/>
                  <a:gd name="f53" fmla="val 609"/>
                  <a:gd name="f54" fmla="val 413"/>
                  <a:gd name="f55" fmla="val 657"/>
                  <a:gd name="f56" fmla="val 389"/>
                  <a:gd name="f57" fmla="val 693"/>
                  <a:gd name="f58" fmla="val 723"/>
                  <a:gd name="f59" fmla="val 329"/>
                  <a:gd name="f60" fmla="val 293"/>
                  <a:gd name="f61" fmla="val 741"/>
                  <a:gd name="f62" fmla="val 287"/>
                  <a:gd name="f63" fmla="val 729"/>
                  <a:gd name="f64" fmla="val 281"/>
                  <a:gd name="f65" fmla="val 711"/>
                  <a:gd name="f66" fmla="val 681"/>
                  <a:gd name="f67" fmla="val 645"/>
                  <a:gd name="f68" fmla="val 377"/>
                  <a:gd name="f69" fmla="val 604"/>
                  <a:gd name="f70" fmla="val 401"/>
                  <a:gd name="f71" fmla="val 502"/>
                  <a:gd name="f72" fmla="val 431"/>
                  <a:gd name="f73" fmla="val 442"/>
                  <a:gd name="f74" fmla="+- 0 0 -90"/>
                  <a:gd name="f75" fmla="*/ f3 1 747"/>
                  <a:gd name="f76" fmla="*/ f4 1 461"/>
                  <a:gd name="f77" fmla="val f5"/>
                  <a:gd name="f78" fmla="val f6"/>
                  <a:gd name="f79" fmla="val f7"/>
                  <a:gd name="f80" fmla="*/ f74 f0 1"/>
                  <a:gd name="f81" fmla="+- f79 0 f77"/>
                  <a:gd name="f82" fmla="+- f78 0 f77"/>
                  <a:gd name="f83" fmla="*/ f80 1 f2"/>
                  <a:gd name="f84" fmla="*/ f82 1 747"/>
                  <a:gd name="f85" fmla="*/ f81 1 461"/>
                  <a:gd name="f86" fmla="+- f83 0 f1"/>
                  <a:gd name="f87" fmla="*/ 382 1 f84"/>
                  <a:gd name="f88" fmla="*/ 443 1 f85"/>
                  <a:gd name="f89" fmla="*/ 311 1 f84"/>
                  <a:gd name="f90" fmla="*/ 437 1 f85"/>
                  <a:gd name="f91" fmla="*/ 245 1 f84"/>
                  <a:gd name="f92" fmla="*/ 425 1 f85"/>
                  <a:gd name="f93" fmla="*/ 185 1 f84"/>
                  <a:gd name="f94" fmla="*/ 407 1 f85"/>
                  <a:gd name="f95" fmla="*/ 131 1 f84"/>
                  <a:gd name="f96" fmla="*/ 383 1 f85"/>
                  <a:gd name="f97" fmla="*/ 83 1 f84"/>
                  <a:gd name="f98" fmla="*/ 347 1 f85"/>
                  <a:gd name="f99" fmla="*/ 53 1 f84"/>
                  <a:gd name="f100" fmla="*/ 311 1 f85"/>
                  <a:gd name="f101" fmla="*/ 30 1 f84"/>
                  <a:gd name="f102" fmla="*/ 269 1 f85"/>
                  <a:gd name="f103" fmla="*/ 24 1 f84"/>
                  <a:gd name="f104" fmla="*/ 227 1 f85"/>
                  <a:gd name="f105" fmla="*/ 185 1 f85"/>
                  <a:gd name="f106" fmla="*/ 143 1 f85"/>
                  <a:gd name="f107" fmla="*/ 107 1 f85"/>
                  <a:gd name="f108" fmla="*/ 77 1 f85"/>
                  <a:gd name="f109" fmla="*/ 47 1 f85"/>
                  <a:gd name="f110" fmla="*/ 30 1 f85"/>
                  <a:gd name="f111" fmla="*/ 18 1 f85"/>
                  <a:gd name="f112" fmla="*/ 12 1 f85"/>
                  <a:gd name="f113" fmla="*/ 478 1 f84"/>
                  <a:gd name="f114" fmla="*/ 562 1 f84"/>
                  <a:gd name="f115" fmla="*/ 41 1 f85"/>
                  <a:gd name="f116" fmla="*/ 36 1 f85"/>
                  <a:gd name="f117" fmla="*/ 6 1 f85"/>
                  <a:gd name="f118" fmla="*/ 0 1 f85"/>
                  <a:gd name="f119" fmla="*/ 305 1 f84"/>
                  <a:gd name="f120" fmla="*/ 233 1 f84"/>
                  <a:gd name="f121" fmla="*/ 167 1 f84"/>
                  <a:gd name="f122" fmla="*/ 113 1 f84"/>
                  <a:gd name="f123" fmla="*/ 65 1 f85"/>
                  <a:gd name="f124" fmla="*/ 65 1 f84"/>
                  <a:gd name="f125" fmla="*/ 101 1 f85"/>
                  <a:gd name="f126" fmla="*/ 137 1 f85"/>
                  <a:gd name="f127" fmla="*/ 6 1 f84"/>
                  <a:gd name="f128" fmla="*/ 179 1 f85"/>
                  <a:gd name="f129" fmla="*/ 0 1 f84"/>
                  <a:gd name="f130" fmla="*/ 275 1 f85"/>
                  <a:gd name="f131" fmla="*/ 317 1 f85"/>
                  <a:gd name="f132" fmla="*/ 359 1 f85"/>
                  <a:gd name="f133" fmla="*/ 395 1 f85"/>
                  <a:gd name="f134" fmla="*/ 419 1 f85"/>
                  <a:gd name="f135" fmla="*/ 455 1 f85"/>
                  <a:gd name="f136" fmla="*/ 461 1 f85"/>
                  <a:gd name="f137" fmla="*/ 448 1 f84"/>
                  <a:gd name="f138" fmla="*/ 508 1 f84"/>
                  <a:gd name="f139" fmla="*/ 449 1 f85"/>
                  <a:gd name="f140" fmla="*/ 609 1 f84"/>
                  <a:gd name="f141" fmla="*/ 413 1 f85"/>
                  <a:gd name="f142" fmla="*/ 657 1 f84"/>
                  <a:gd name="f143" fmla="*/ 389 1 f85"/>
                  <a:gd name="f144" fmla="*/ 693 1 f84"/>
                  <a:gd name="f145" fmla="*/ 723 1 f84"/>
                  <a:gd name="f146" fmla="*/ 329 1 f85"/>
                  <a:gd name="f147" fmla="*/ 747 1 f84"/>
                  <a:gd name="f148" fmla="*/ 293 1 f85"/>
                  <a:gd name="f149" fmla="*/ 741 1 f84"/>
                  <a:gd name="f150" fmla="*/ 287 1 f85"/>
                  <a:gd name="f151" fmla="*/ 729 1 f84"/>
                  <a:gd name="f152" fmla="*/ 281 1 f85"/>
                  <a:gd name="f153" fmla="*/ 711 1 f84"/>
                  <a:gd name="f154" fmla="*/ 681 1 f84"/>
                  <a:gd name="f155" fmla="*/ 645 1 f84"/>
                  <a:gd name="f156" fmla="*/ 377 1 f85"/>
                  <a:gd name="f157" fmla="*/ 604 1 f84"/>
                  <a:gd name="f158" fmla="*/ 401 1 f85"/>
                  <a:gd name="f159" fmla="*/ 502 1 f84"/>
                  <a:gd name="f160" fmla="*/ 431 1 f85"/>
                  <a:gd name="f161" fmla="*/ 442 1 f84"/>
                  <a:gd name="f162" fmla="*/ f78 1 f84"/>
                  <a:gd name="f163" fmla="*/ f79 1 f85"/>
                  <a:gd name="f164" fmla="*/ f129 f75 1"/>
                  <a:gd name="f165" fmla="*/ f162 f75 1"/>
                  <a:gd name="f166" fmla="*/ f163 f76 1"/>
                  <a:gd name="f167" fmla="*/ f118 f76 1"/>
                  <a:gd name="f168" fmla="*/ f87 f75 1"/>
                  <a:gd name="f169" fmla="*/ f88 f76 1"/>
                  <a:gd name="f170" fmla="*/ f89 f75 1"/>
                  <a:gd name="f171" fmla="*/ f90 f76 1"/>
                  <a:gd name="f172" fmla="*/ f91 f75 1"/>
                  <a:gd name="f173" fmla="*/ f92 f76 1"/>
                  <a:gd name="f174" fmla="*/ f93 f75 1"/>
                  <a:gd name="f175" fmla="*/ f94 f76 1"/>
                  <a:gd name="f176" fmla="*/ f95 f75 1"/>
                  <a:gd name="f177" fmla="*/ f96 f76 1"/>
                  <a:gd name="f178" fmla="*/ f97 f75 1"/>
                  <a:gd name="f179" fmla="*/ f98 f76 1"/>
                  <a:gd name="f180" fmla="*/ f99 f75 1"/>
                  <a:gd name="f181" fmla="*/ f100 f76 1"/>
                  <a:gd name="f182" fmla="*/ f101 f75 1"/>
                  <a:gd name="f183" fmla="*/ f102 f76 1"/>
                  <a:gd name="f184" fmla="*/ f103 f75 1"/>
                  <a:gd name="f185" fmla="*/ f104 f76 1"/>
                  <a:gd name="f186" fmla="*/ f105 f76 1"/>
                  <a:gd name="f187" fmla="*/ f106 f76 1"/>
                  <a:gd name="f188" fmla="*/ f107 f76 1"/>
                  <a:gd name="f189" fmla="*/ f108 f76 1"/>
                  <a:gd name="f190" fmla="*/ f109 f76 1"/>
                  <a:gd name="f191" fmla="*/ f110 f76 1"/>
                  <a:gd name="f192" fmla="*/ f111 f76 1"/>
                  <a:gd name="f193" fmla="*/ f112 f76 1"/>
                  <a:gd name="f194" fmla="*/ f113 f75 1"/>
                  <a:gd name="f195" fmla="*/ f114 f75 1"/>
                  <a:gd name="f196" fmla="*/ f115 f76 1"/>
                  <a:gd name="f197" fmla="*/ f116 f76 1"/>
                  <a:gd name="f198" fmla="*/ f117 f76 1"/>
                  <a:gd name="f199" fmla="*/ f119 f75 1"/>
                  <a:gd name="f200" fmla="*/ f120 f75 1"/>
                  <a:gd name="f201" fmla="*/ f121 f75 1"/>
                  <a:gd name="f202" fmla="*/ f122 f75 1"/>
                  <a:gd name="f203" fmla="*/ f123 f76 1"/>
                  <a:gd name="f204" fmla="*/ f124 f75 1"/>
                  <a:gd name="f205" fmla="*/ f125 f76 1"/>
                  <a:gd name="f206" fmla="*/ f126 f76 1"/>
                  <a:gd name="f207" fmla="*/ f127 f75 1"/>
                  <a:gd name="f208" fmla="*/ f128 f76 1"/>
                  <a:gd name="f209" fmla="*/ f130 f76 1"/>
                  <a:gd name="f210" fmla="*/ f131 f76 1"/>
                  <a:gd name="f211" fmla="*/ f132 f76 1"/>
                  <a:gd name="f212" fmla="*/ f133 f76 1"/>
                  <a:gd name="f213" fmla="*/ f134 f76 1"/>
                  <a:gd name="f214" fmla="*/ f135 f76 1"/>
                  <a:gd name="f215" fmla="*/ f136 f76 1"/>
                  <a:gd name="f216" fmla="*/ f137 f75 1"/>
                  <a:gd name="f217" fmla="*/ f138 f75 1"/>
                  <a:gd name="f218" fmla="*/ f139 f76 1"/>
                  <a:gd name="f219" fmla="*/ f140 f75 1"/>
                  <a:gd name="f220" fmla="*/ f141 f76 1"/>
                  <a:gd name="f221" fmla="*/ f142 f75 1"/>
                  <a:gd name="f222" fmla="*/ f143 f76 1"/>
                  <a:gd name="f223" fmla="*/ f144 f75 1"/>
                  <a:gd name="f224" fmla="*/ f145 f75 1"/>
                  <a:gd name="f225" fmla="*/ f146 f76 1"/>
                  <a:gd name="f226" fmla="*/ f147 f75 1"/>
                  <a:gd name="f227" fmla="*/ f148 f76 1"/>
                  <a:gd name="f228" fmla="*/ f149 f75 1"/>
                  <a:gd name="f229" fmla="*/ f150 f76 1"/>
                  <a:gd name="f230" fmla="*/ f151 f75 1"/>
                  <a:gd name="f231" fmla="*/ f152 f76 1"/>
                  <a:gd name="f232" fmla="*/ f153 f75 1"/>
                  <a:gd name="f233" fmla="*/ f154 f75 1"/>
                  <a:gd name="f234" fmla="*/ f155 f75 1"/>
                  <a:gd name="f235" fmla="*/ f156 f76 1"/>
                  <a:gd name="f236" fmla="*/ f157 f75 1"/>
                  <a:gd name="f237" fmla="*/ f158 f76 1"/>
                  <a:gd name="f238" fmla="*/ f159 f75 1"/>
                  <a:gd name="f239" fmla="*/ f160 f76 1"/>
                  <a:gd name="f240" fmla="*/ f161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68" y="f169"/>
                  </a:cxn>
                  <a:cxn ang="f86">
                    <a:pos x="f170" y="f171"/>
                  </a:cxn>
                  <a:cxn ang="f86">
                    <a:pos x="f172" y="f173"/>
                  </a:cxn>
                  <a:cxn ang="f86">
                    <a:pos x="f174" y="f175"/>
                  </a:cxn>
                  <a:cxn ang="f86">
                    <a:pos x="f176" y="f177"/>
                  </a:cxn>
                  <a:cxn ang="f86">
                    <a:pos x="f178" y="f179"/>
                  </a:cxn>
                  <a:cxn ang="f86">
                    <a:pos x="f180" y="f181"/>
                  </a:cxn>
                  <a:cxn ang="f86">
                    <a:pos x="f182" y="f183"/>
                  </a:cxn>
                  <a:cxn ang="f86">
                    <a:pos x="f184" y="f185"/>
                  </a:cxn>
                  <a:cxn ang="f86">
                    <a:pos x="f182" y="f186"/>
                  </a:cxn>
                  <a:cxn ang="f86">
                    <a:pos x="f180" y="f187"/>
                  </a:cxn>
                  <a:cxn ang="f86">
                    <a:pos x="f178" y="f188"/>
                  </a:cxn>
                  <a:cxn ang="f86">
                    <a:pos x="f176" y="f189"/>
                  </a:cxn>
                  <a:cxn ang="f86">
                    <a:pos x="f174" y="f190"/>
                  </a:cxn>
                  <a:cxn ang="f86">
                    <a:pos x="f172" y="f191"/>
                  </a:cxn>
                  <a:cxn ang="f86">
                    <a:pos x="f170" y="f192"/>
                  </a:cxn>
                  <a:cxn ang="f86">
                    <a:pos x="f168" y="f193"/>
                  </a:cxn>
                  <a:cxn ang="f86">
                    <a:pos x="f194" y="f192"/>
                  </a:cxn>
                  <a:cxn ang="f86">
                    <a:pos x="f195" y="f196"/>
                  </a:cxn>
                  <a:cxn ang="f86">
                    <a:pos x="f195" y="f197"/>
                  </a:cxn>
                  <a:cxn ang="f86">
                    <a:pos x="f195" y="f191"/>
                  </a:cxn>
                  <a:cxn ang="f86">
                    <a:pos x="f194" y="f198"/>
                  </a:cxn>
                  <a:cxn ang="f86">
                    <a:pos x="f168" y="f167"/>
                  </a:cxn>
                  <a:cxn ang="f86">
                    <a:pos x="f199" y="f198"/>
                  </a:cxn>
                  <a:cxn ang="f86">
                    <a:pos x="f200" y="f192"/>
                  </a:cxn>
                  <a:cxn ang="f86">
                    <a:pos x="f201" y="f196"/>
                  </a:cxn>
                  <a:cxn ang="f86">
                    <a:pos x="f202" y="f203"/>
                  </a:cxn>
                  <a:cxn ang="f86">
                    <a:pos x="f204" y="f205"/>
                  </a:cxn>
                  <a:cxn ang="f86">
                    <a:pos x="f182" y="f206"/>
                  </a:cxn>
                  <a:cxn ang="f86">
                    <a:pos x="f207" y="f208"/>
                  </a:cxn>
                  <a:cxn ang="f86">
                    <a:pos x="f164" y="f185"/>
                  </a:cxn>
                  <a:cxn ang="f86">
                    <a:pos x="f207" y="f209"/>
                  </a:cxn>
                  <a:cxn ang="f86">
                    <a:pos x="f182" y="f210"/>
                  </a:cxn>
                  <a:cxn ang="f86">
                    <a:pos x="f204" y="f211"/>
                  </a:cxn>
                  <a:cxn ang="f86">
                    <a:pos x="f202" y="f212"/>
                  </a:cxn>
                  <a:cxn ang="f86">
                    <a:pos x="f201" y="f213"/>
                  </a:cxn>
                  <a:cxn ang="f86">
                    <a:pos x="f200" y="f169"/>
                  </a:cxn>
                  <a:cxn ang="f86">
                    <a:pos x="f199" y="f214"/>
                  </a:cxn>
                  <a:cxn ang="f86">
                    <a:pos x="f168" y="f215"/>
                  </a:cxn>
                  <a:cxn ang="f86">
                    <a:pos x="f216" y="f214"/>
                  </a:cxn>
                  <a:cxn ang="f86">
                    <a:pos x="f217" y="f218"/>
                  </a:cxn>
                  <a:cxn ang="f86">
                    <a:pos x="f219" y="f220"/>
                  </a:cxn>
                  <a:cxn ang="f86">
                    <a:pos x="f221" y="f222"/>
                  </a:cxn>
                  <a:cxn ang="f86">
                    <a:pos x="f223" y="f211"/>
                  </a:cxn>
                  <a:cxn ang="f86">
                    <a:pos x="f224" y="f225"/>
                  </a:cxn>
                  <a:cxn ang="f86">
                    <a:pos x="f226" y="f227"/>
                  </a:cxn>
                  <a:cxn ang="f86">
                    <a:pos x="f228" y="f229"/>
                  </a:cxn>
                  <a:cxn ang="f86">
                    <a:pos x="f230" y="f231"/>
                  </a:cxn>
                  <a:cxn ang="f86">
                    <a:pos x="f232" y="f210"/>
                  </a:cxn>
                  <a:cxn ang="f86">
                    <a:pos x="f233" y="f179"/>
                  </a:cxn>
                  <a:cxn ang="f86">
                    <a:pos x="f234" y="f235"/>
                  </a:cxn>
                  <a:cxn ang="f86">
                    <a:pos x="f236" y="f237"/>
                  </a:cxn>
                  <a:cxn ang="f86">
                    <a:pos x="f238" y="f239"/>
                  </a:cxn>
                  <a:cxn ang="f86">
                    <a:pos x="f240" y="f169"/>
                  </a:cxn>
                  <a:cxn ang="f86">
                    <a:pos x="f168" y="f169"/>
                  </a:cxn>
                  <a:cxn ang="f86">
                    <a:pos x="f168" y="f169"/>
                  </a:cxn>
                </a:cxnLst>
                <a:rect l="f164" t="f167" r="f165" b="f166"/>
                <a:pathLst>
                  <a:path w="747" h="46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1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1" y="f14"/>
                    </a:lnTo>
                    <a:lnTo>
                      <a:pt x="f20" y="f25"/>
                    </a:lnTo>
                    <a:lnTo>
                      <a:pt x="f18" y="f26"/>
                    </a:lnTo>
                    <a:lnTo>
                      <a:pt x="f16" y="f27"/>
                    </a:lnTo>
                    <a:lnTo>
                      <a:pt x="f14" y="f28"/>
                    </a:lnTo>
                    <a:lnTo>
                      <a:pt x="f12" y="f21"/>
                    </a:lnTo>
                    <a:lnTo>
                      <a:pt x="f10" y="f29"/>
                    </a:lnTo>
                    <a:lnTo>
                      <a:pt x="f8" y="f30"/>
                    </a:lnTo>
                    <a:lnTo>
                      <a:pt x="f31" y="f29"/>
                    </a:lnTo>
                    <a:lnTo>
                      <a:pt x="f32" y="f33"/>
                    </a:lnTo>
                    <a:lnTo>
                      <a:pt x="f32" y="f34"/>
                    </a:lnTo>
                    <a:lnTo>
                      <a:pt x="f32" y="f21"/>
                    </a:lnTo>
                    <a:lnTo>
                      <a:pt x="f31" y="f35"/>
                    </a:lnTo>
                    <a:lnTo>
                      <a:pt x="f8" y="f5"/>
                    </a:lnTo>
                    <a:lnTo>
                      <a:pt x="f36" y="f35"/>
                    </a:lnTo>
                    <a:lnTo>
                      <a:pt x="f37" y="f29"/>
                    </a:lnTo>
                    <a:lnTo>
                      <a:pt x="f38" y="f33"/>
                    </a:lnTo>
                    <a:lnTo>
                      <a:pt x="f39" y="f40"/>
                    </a:lnTo>
                    <a:lnTo>
                      <a:pt x="f40" y="f41"/>
                    </a:lnTo>
                    <a:lnTo>
                      <a:pt x="f21" y="f42"/>
                    </a:lnTo>
                    <a:lnTo>
                      <a:pt x="f35" y="f43"/>
                    </a:lnTo>
                    <a:lnTo>
                      <a:pt x="f5" y="f24"/>
                    </a:lnTo>
                    <a:lnTo>
                      <a:pt x="f35" y="f44"/>
                    </a:lnTo>
                    <a:lnTo>
                      <a:pt x="f21" y="f45"/>
                    </a:lnTo>
                    <a:lnTo>
                      <a:pt x="f40" y="f46"/>
                    </a:lnTo>
                    <a:lnTo>
                      <a:pt x="f39" y="f47"/>
                    </a:lnTo>
                    <a:lnTo>
                      <a:pt x="f38" y="f48"/>
                    </a:lnTo>
                    <a:lnTo>
                      <a:pt x="f37" y="f9"/>
                    </a:lnTo>
                    <a:lnTo>
                      <a:pt x="f36" y="f49"/>
                    </a:lnTo>
                    <a:lnTo>
                      <a:pt x="f8" y="f7"/>
                    </a:lnTo>
                    <a:lnTo>
                      <a:pt x="f50" y="f49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46"/>
                    </a:lnTo>
                    <a:lnTo>
                      <a:pt x="f58" y="f59"/>
                    </a:lnTo>
                    <a:lnTo>
                      <a:pt x="f6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45"/>
                    </a:lnTo>
                    <a:lnTo>
                      <a:pt x="f66" y="f19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6410328" y="5907088"/>
                <a:ext cx="152403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6"/>
                  <a:gd name="f7" fmla="val 30"/>
                  <a:gd name="f8" fmla="val 12"/>
                  <a:gd name="f9" fmla="val 48"/>
                  <a:gd name="f10" fmla="val 18"/>
                  <a:gd name="f11" fmla="val 24"/>
                  <a:gd name="f12" fmla="+- 0 0 -90"/>
                  <a:gd name="f13" fmla="*/ f3 1 96"/>
                  <a:gd name="f14" fmla="*/ f4 1 30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96"/>
                  <a:gd name="f23" fmla="*/ f19 1 30"/>
                  <a:gd name="f24" fmla="+- f21 0 f1"/>
                  <a:gd name="f25" fmla="*/ 0 1 f22"/>
                  <a:gd name="f26" fmla="*/ 0 1 f23"/>
                  <a:gd name="f27" fmla="*/ 12 1 f23"/>
                  <a:gd name="f28" fmla="*/ 48 1 f22"/>
                  <a:gd name="f29" fmla="*/ 18 1 f23"/>
                  <a:gd name="f30" fmla="*/ 96 1 f22"/>
                  <a:gd name="f31" fmla="*/ 30 1 f23"/>
                  <a:gd name="f32" fmla="*/ 24 1 f23"/>
                  <a:gd name="f33" fmla="*/ f16 1 f22"/>
                  <a:gd name="f34" fmla="*/ f17 1 f23"/>
                  <a:gd name="f35" fmla="*/ f25 f13 1"/>
                  <a:gd name="f36" fmla="*/ f33 f13 1"/>
                  <a:gd name="f37" fmla="*/ f34 f14 1"/>
                  <a:gd name="f38" fmla="*/ f26 f14 1"/>
                  <a:gd name="f39" fmla="*/ f27 f14 1"/>
                  <a:gd name="f40" fmla="*/ f28 f13 1"/>
                  <a:gd name="f41" fmla="*/ f29 f14 1"/>
                  <a:gd name="f42" fmla="*/ f30 f13 1"/>
                  <a:gd name="f43" fmla="*/ f31 f14 1"/>
                  <a:gd name="f44" fmla="*/ f3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5" y="f38"/>
                  </a:cxn>
                  <a:cxn ang="f24">
                    <a:pos x="f35" y="f39"/>
                  </a:cxn>
                  <a:cxn ang="f24">
                    <a:pos x="f40" y="f41"/>
                  </a:cxn>
                  <a:cxn ang="f24">
                    <a:pos x="f42" y="f43"/>
                  </a:cxn>
                  <a:cxn ang="f24">
                    <a:pos x="f42" y="f44"/>
                  </a:cxn>
                  <a:cxn ang="f24">
                    <a:pos x="f42" y="f41"/>
                  </a:cxn>
                  <a:cxn ang="f24">
                    <a:pos x="f40" y="f39"/>
                  </a:cxn>
                  <a:cxn ang="f24">
                    <a:pos x="f35" y="f38"/>
                  </a:cxn>
                  <a:cxn ang="f24">
                    <a:pos x="f35" y="f38"/>
                  </a:cxn>
                </a:cxnLst>
                <a:rect l="f35" t="f38" r="f36" b="f37"/>
                <a:pathLst>
                  <a:path w="96" h="30">
                    <a:moveTo>
                      <a:pt x="f5" y="f5"/>
                    </a:moveTo>
                    <a:lnTo>
                      <a:pt x="f5" y="f8"/>
                    </a:lnTo>
                    <a:lnTo>
                      <a:pt x="f9" y="f10"/>
                    </a:lnTo>
                    <a:lnTo>
                      <a:pt x="f6" y="f7"/>
                    </a:lnTo>
                    <a:lnTo>
                      <a:pt x="f6" y="f11"/>
                    </a:lnTo>
                    <a:lnTo>
                      <a:pt x="f6" y="f10"/>
                    </a:lnTo>
                    <a:lnTo>
                      <a:pt x="f9" y="f8"/>
                    </a:lnTo>
                    <a:lnTo>
                      <a:pt x="f5" y="f5"/>
                    </a:lnTo>
                    <a:lnTo>
                      <a:pt x="f5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Oval 16"/>
              <p:cNvSpPr/>
              <p:nvPr/>
            </p:nvSpPr>
            <p:spPr>
              <a:xfrm>
                <a:off x="6208711" y="6267453"/>
                <a:ext cx="133346" cy="8413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819396" y="5764213"/>
              <a:ext cx="2581278" cy="1084268"/>
              <a:chOff x="2819396" y="5764213"/>
              <a:chExt cx="2581278" cy="1084268"/>
            </a:xfrm>
          </p:grpSpPr>
          <p:sp>
            <p:nvSpPr>
              <p:cNvPr id="18" name="Oval 18"/>
              <p:cNvSpPr/>
              <p:nvPr/>
            </p:nvSpPr>
            <p:spPr>
              <a:xfrm>
                <a:off x="3600450" y="6245223"/>
                <a:ext cx="1012826" cy="59848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Oval 19"/>
              <p:cNvSpPr/>
              <p:nvPr/>
            </p:nvSpPr>
            <p:spPr>
              <a:xfrm>
                <a:off x="3673473" y="6283327"/>
                <a:ext cx="862014" cy="527051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Oval 20"/>
              <p:cNvSpPr/>
              <p:nvPr/>
            </p:nvSpPr>
            <p:spPr>
              <a:xfrm>
                <a:off x="3716341" y="6316666"/>
                <a:ext cx="795335" cy="47466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Oval 21"/>
              <p:cNvSpPr/>
              <p:nvPr/>
            </p:nvSpPr>
            <p:spPr>
              <a:xfrm>
                <a:off x="3759198" y="6345241"/>
                <a:ext cx="704846" cy="409578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Oval 22"/>
              <p:cNvSpPr/>
              <p:nvPr/>
            </p:nvSpPr>
            <p:spPr>
              <a:xfrm>
                <a:off x="3786192" y="6357942"/>
                <a:ext cx="655633" cy="38100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Oval 23"/>
              <p:cNvSpPr/>
              <p:nvPr/>
            </p:nvSpPr>
            <p:spPr>
              <a:xfrm>
                <a:off x="3868734" y="6391271"/>
                <a:ext cx="485775" cy="30479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Oval 24"/>
              <p:cNvSpPr/>
              <p:nvPr/>
            </p:nvSpPr>
            <p:spPr>
              <a:xfrm>
                <a:off x="3930648" y="6438903"/>
                <a:ext cx="360365" cy="21431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Oval 25"/>
              <p:cNvSpPr/>
              <p:nvPr/>
            </p:nvSpPr>
            <p:spPr>
              <a:xfrm>
                <a:off x="4035420" y="6503990"/>
                <a:ext cx="142875" cy="9525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4103690" y="6067428"/>
                <a:ext cx="712783" cy="2952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48"/>
                  <a:gd name="f7" fmla="val 186"/>
                  <a:gd name="f8" fmla="val 6"/>
                  <a:gd name="f9" fmla="val 78"/>
                  <a:gd name="f10" fmla="val 12"/>
                  <a:gd name="f11" fmla="val 150"/>
                  <a:gd name="f12" fmla="val 18"/>
                  <a:gd name="f13" fmla="val 215"/>
                  <a:gd name="f14" fmla="val 36"/>
                  <a:gd name="f15" fmla="val 275"/>
                  <a:gd name="f16" fmla="val 60"/>
                  <a:gd name="f17" fmla="val 329"/>
                  <a:gd name="f18" fmla="val 84"/>
                  <a:gd name="f19" fmla="val 377"/>
                  <a:gd name="f20" fmla="val 114"/>
                  <a:gd name="f21" fmla="val 419"/>
                  <a:gd name="f22" fmla="val 162"/>
                  <a:gd name="f23" fmla="val 413"/>
                  <a:gd name="f24" fmla="val 126"/>
                  <a:gd name="f25" fmla="val 371"/>
                  <a:gd name="f26" fmla="val 96"/>
                  <a:gd name="f27" fmla="val 323"/>
                  <a:gd name="f28" fmla="val 66"/>
                  <a:gd name="f29" fmla="val 269"/>
                  <a:gd name="f30" fmla="val 48"/>
                  <a:gd name="f31" fmla="val 144"/>
                  <a:gd name="f32" fmla="+- 0 0 -90"/>
                  <a:gd name="f33" fmla="*/ f3 1 448"/>
                  <a:gd name="f34" fmla="*/ f4 1 186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448"/>
                  <a:gd name="f43" fmla="*/ f39 1 186"/>
                  <a:gd name="f44" fmla="+- f41 0 f1"/>
                  <a:gd name="f45" fmla="*/ 6 1 f42"/>
                  <a:gd name="f46" fmla="*/ 6 1 f43"/>
                  <a:gd name="f47" fmla="*/ 78 1 f42"/>
                  <a:gd name="f48" fmla="*/ 12 1 f43"/>
                  <a:gd name="f49" fmla="*/ 150 1 f42"/>
                  <a:gd name="f50" fmla="*/ 18 1 f43"/>
                  <a:gd name="f51" fmla="*/ 215 1 f42"/>
                  <a:gd name="f52" fmla="*/ 36 1 f43"/>
                  <a:gd name="f53" fmla="*/ 275 1 f42"/>
                  <a:gd name="f54" fmla="*/ 60 1 f43"/>
                  <a:gd name="f55" fmla="*/ 329 1 f42"/>
                  <a:gd name="f56" fmla="*/ 84 1 f43"/>
                  <a:gd name="f57" fmla="*/ 377 1 f42"/>
                  <a:gd name="f58" fmla="*/ 114 1 f43"/>
                  <a:gd name="f59" fmla="*/ 419 1 f42"/>
                  <a:gd name="f60" fmla="*/ 150 1 f43"/>
                  <a:gd name="f61" fmla="*/ 448 1 f42"/>
                  <a:gd name="f62" fmla="*/ 186 1 f43"/>
                  <a:gd name="f63" fmla="*/ 162 1 f43"/>
                  <a:gd name="f64" fmla="*/ 413 1 f42"/>
                  <a:gd name="f65" fmla="*/ 126 1 f43"/>
                  <a:gd name="f66" fmla="*/ 371 1 f42"/>
                  <a:gd name="f67" fmla="*/ 96 1 f43"/>
                  <a:gd name="f68" fmla="*/ 323 1 f42"/>
                  <a:gd name="f69" fmla="*/ 66 1 f43"/>
                  <a:gd name="f70" fmla="*/ 269 1 f42"/>
                  <a:gd name="f71" fmla="*/ 48 1 f43"/>
                  <a:gd name="f72" fmla="*/ 144 1 f42"/>
                  <a:gd name="f73" fmla="*/ 0 1 f43"/>
                  <a:gd name="f74" fmla="*/ 0 1 f42"/>
                  <a:gd name="f75" fmla="*/ f36 1 f42"/>
                  <a:gd name="f76" fmla="*/ f37 1 f43"/>
                  <a:gd name="f77" fmla="*/ f74 f33 1"/>
                  <a:gd name="f78" fmla="*/ f75 f33 1"/>
                  <a:gd name="f79" fmla="*/ f76 f34 1"/>
                  <a:gd name="f80" fmla="*/ f73 f34 1"/>
                  <a:gd name="f81" fmla="*/ f45 f33 1"/>
                  <a:gd name="f82" fmla="*/ f46 f34 1"/>
                  <a:gd name="f83" fmla="*/ f47 f33 1"/>
                  <a:gd name="f84" fmla="*/ f48 f34 1"/>
                  <a:gd name="f85" fmla="*/ f49 f33 1"/>
                  <a:gd name="f86" fmla="*/ f50 f34 1"/>
                  <a:gd name="f87" fmla="*/ f51 f33 1"/>
                  <a:gd name="f88" fmla="*/ f52 f34 1"/>
                  <a:gd name="f89" fmla="*/ f53 f33 1"/>
                  <a:gd name="f90" fmla="*/ f54 f34 1"/>
                  <a:gd name="f91" fmla="*/ f55 f33 1"/>
                  <a:gd name="f92" fmla="*/ f56 f34 1"/>
                  <a:gd name="f93" fmla="*/ f57 f33 1"/>
                  <a:gd name="f94" fmla="*/ f58 f34 1"/>
                  <a:gd name="f95" fmla="*/ f59 f33 1"/>
                  <a:gd name="f96" fmla="*/ f60 f34 1"/>
                  <a:gd name="f97" fmla="*/ f61 f33 1"/>
                  <a:gd name="f98" fmla="*/ f62 f34 1"/>
                  <a:gd name="f99" fmla="*/ f63 f34 1"/>
                  <a:gd name="f100" fmla="*/ f64 f33 1"/>
                  <a:gd name="f101" fmla="*/ f65 f34 1"/>
                  <a:gd name="f102" fmla="*/ f66 f33 1"/>
                  <a:gd name="f103" fmla="*/ f67 f34 1"/>
                  <a:gd name="f104" fmla="*/ f68 f33 1"/>
                  <a:gd name="f105" fmla="*/ f69 f34 1"/>
                  <a:gd name="f106" fmla="*/ f70 f33 1"/>
                  <a:gd name="f107" fmla="*/ f71 f34 1"/>
                  <a:gd name="f108" fmla="*/ f72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81" y="f82"/>
                  </a:cxn>
                  <a:cxn ang="f44">
                    <a:pos x="f83" y="f84"/>
                  </a:cxn>
                  <a:cxn ang="f44">
                    <a:pos x="f85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92"/>
                  </a:cxn>
                  <a:cxn ang="f44">
                    <a:pos x="f93" y="f94"/>
                  </a:cxn>
                  <a:cxn ang="f44">
                    <a:pos x="f95" y="f96"/>
                  </a:cxn>
                  <a:cxn ang="f44">
                    <a:pos x="f97" y="f98"/>
                  </a:cxn>
                  <a:cxn ang="f44">
                    <a:pos x="f97" y="f99"/>
                  </a:cxn>
                  <a:cxn ang="f44">
                    <a:pos x="f100" y="f101"/>
                  </a:cxn>
                  <a:cxn ang="f44">
                    <a:pos x="f102" y="f103"/>
                  </a:cxn>
                  <a:cxn ang="f44">
                    <a:pos x="f104" y="f105"/>
                  </a:cxn>
                  <a:cxn ang="f44">
                    <a:pos x="f106" y="f107"/>
                  </a:cxn>
                  <a:cxn ang="f44">
                    <a:pos x="f108" y="f84"/>
                  </a:cxn>
                  <a:cxn ang="f44">
                    <a:pos x="f83" y="f82"/>
                  </a:cxn>
                  <a:cxn ang="f44">
                    <a:pos x="f81" y="f80"/>
                  </a:cxn>
                  <a:cxn ang="f44">
                    <a:pos x="f77" y="f80"/>
                  </a:cxn>
                  <a:cxn ang="f44">
                    <a:pos x="f77" y="f80"/>
                  </a:cxn>
                  <a:cxn ang="f44">
                    <a:pos x="f77" y="f82"/>
                  </a:cxn>
                  <a:cxn ang="f44">
                    <a:pos x="f77" y="f82"/>
                  </a:cxn>
                  <a:cxn ang="f44">
                    <a:pos x="f81" y="f82"/>
                  </a:cxn>
                  <a:cxn ang="f44">
                    <a:pos x="f81" y="f82"/>
                  </a:cxn>
                </a:cxnLst>
                <a:rect l="f77" t="f80" r="f78" b="f79"/>
                <a:pathLst>
                  <a:path w="448" h="186">
                    <a:moveTo>
                      <a:pt x="f8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11"/>
                    </a:lnTo>
                    <a:lnTo>
                      <a:pt x="f6" y="f7"/>
                    </a:lnTo>
                    <a:lnTo>
                      <a:pt x="f6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10"/>
                    </a:lnTo>
                    <a:lnTo>
                      <a:pt x="f9" y="f8"/>
                    </a:lnTo>
                    <a:lnTo>
                      <a:pt x="f8" y="f5"/>
                    </a:lnTo>
                    <a:lnTo>
                      <a:pt x="f5" y="f5"/>
                    </a:lnTo>
                    <a:lnTo>
                      <a:pt x="f5" y="f5"/>
                    </a:lnTo>
                    <a:lnTo>
                      <a:pt x="f5" y="f8"/>
                    </a:lnTo>
                    <a:lnTo>
                      <a:pt x="f5" y="f8"/>
                    </a:lnTo>
                    <a:lnTo>
                      <a:pt x="f8" y="f8"/>
                    </a:lnTo>
                    <a:lnTo>
                      <a:pt x="f8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3400425" y="6115049"/>
                <a:ext cx="1416048" cy="7334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0"/>
                  <a:gd name="f7" fmla="val 462"/>
                  <a:gd name="f8" fmla="val 23"/>
                  <a:gd name="f9" fmla="val 276"/>
                  <a:gd name="f10" fmla="val 29"/>
                  <a:gd name="f11" fmla="val 222"/>
                  <a:gd name="f12" fmla="val 59"/>
                  <a:gd name="f13" fmla="val 174"/>
                  <a:gd name="f14" fmla="val 95"/>
                  <a:gd name="f15" fmla="val 132"/>
                  <a:gd name="f16" fmla="val 149"/>
                  <a:gd name="f17" fmla="val 96"/>
                  <a:gd name="f18" fmla="val 209"/>
                  <a:gd name="f19" fmla="val 60"/>
                  <a:gd name="f20" fmla="val 281"/>
                  <a:gd name="f21" fmla="val 36"/>
                  <a:gd name="f22" fmla="val 364"/>
                  <a:gd name="f23" fmla="val 24"/>
                  <a:gd name="f24" fmla="val 448"/>
                  <a:gd name="f25" fmla="val 18"/>
                  <a:gd name="f26" fmla="val 532"/>
                  <a:gd name="f27" fmla="val 609"/>
                  <a:gd name="f28" fmla="val 681"/>
                  <a:gd name="f29" fmla="val 741"/>
                  <a:gd name="f30" fmla="val 795"/>
                  <a:gd name="f31" fmla="val 831"/>
                  <a:gd name="f32" fmla="val 861"/>
                  <a:gd name="f33" fmla="val 867"/>
                  <a:gd name="f34" fmla="val 855"/>
                  <a:gd name="f35" fmla="val 330"/>
                  <a:gd name="f36" fmla="val 378"/>
                  <a:gd name="f37" fmla="val 783"/>
                  <a:gd name="f38" fmla="val 426"/>
                  <a:gd name="f39" fmla="val 723"/>
                  <a:gd name="f40" fmla="val 765"/>
                  <a:gd name="f41" fmla="val 819"/>
                  <a:gd name="f42" fmla="val 884"/>
                  <a:gd name="f43" fmla="val 168"/>
                  <a:gd name="f44" fmla="val 813"/>
                  <a:gd name="f45" fmla="val 120"/>
                  <a:gd name="f46" fmla="val 759"/>
                  <a:gd name="f47" fmla="val 84"/>
                  <a:gd name="f48" fmla="val 693"/>
                  <a:gd name="f49" fmla="val 48"/>
                  <a:gd name="f50" fmla="val 621"/>
                  <a:gd name="f51" fmla="val 538"/>
                  <a:gd name="f52" fmla="val 6"/>
                  <a:gd name="f53" fmla="val 358"/>
                  <a:gd name="f54" fmla="val 275"/>
                  <a:gd name="f55" fmla="val 197"/>
                  <a:gd name="f56" fmla="val 131"/>
                  <a:gd name="f57" fmla="val 77"/>
                  <a:gd name="f58" fmla="val 35"/>
                  <a:gd name="f59" fmla="val 12"/>
                  <a:gd name="f60" fmla="val 71"/>
                  <a:gd name="f61" fmla="val 125"/>
                  <a:gd name="f62" fmla="val 167"/>
                  <a:gd name="f63" fmla="val 107"/>
                  <a:gd name="f64" fmla="+- 0 0 -90"/>
                  <a:gd name="f65" fmla="*/ f3 1 890"/>
                  <a:gd name="f66" fmla="*/ f4 1 462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890"/>
                  <a:gd name="f75" fmla="*/ f71 1 462"/>
                  <a:gd name="f76" fmla="+- f73 0 f1"/>
                  <a:gd name="f77" fmla="*/ 23 1 f74"/>
                  <a:gd name="f78" fmla="*/ 276 1 f75"/>
                  <a:gd name="f79" fmla="*/ 29 1 f74"/>
                  <a:gd name="f80" fmla="*/ 222 1 f75"/>
                  <a:gd name="f81" fmla="*/ 59 1 f74"/>
                  <a:gd name="f82" fmla="*/ 174 1 f75"/>
                  <a:gd name="f83" fmla="*/ 95 1 f74"/>
                  <a:gd name="f84" fmla="*/ 132 1 f75"/>
                  <a:gd name="f85" fmla="*/ 149 1 f74"/>
                  <a:gd name="f86" fmla="*/ 96 1 f75"/>
                  <a:gd name="f87" fmla="*/ 209 1 f74"/>
                  <a:gd name="f88" fmla="*/ 60 1 f75"/>
                  <a:gd name="f89" fmla="*/ 281 1 f74"/>
                  <a:gd name="f90" fmla="*/ 36 1 f75"/>
                  <a:gd name="f91" fmla="*/ 364 1 f74"/>
                  <a:gd name="f92" fmla="*/ 24 1 f75"/>
                  <a:gd name="f93" fmla="*/ 448 1 f74"/>
                  <a:gd name="f94" fmla="*/ 18 1 f75"/>
                  <a:gd name="f95" fmla="*/ 532 1 f74"/>
                  <a:gd name="f96" fmla="*/ 609 1 f74"/>
                  <a:gd name="f97" fmla="*/ 681 1 f74"/>
                  <a:gd name="f98" fmla="*/ 741 1 f74"/>
                  <a:gd name="f99" fmla="*/ 795 1 f74"/>
                  <a:gd name="f100" fmla="*/ 831 1 f74"/>
                  <a:gd name="f101" fmla="*/ 861 1 f74"/>
                  <a:gd name="f102" fmla="*/ 867 1 f74"/>
                  <a:gd name="f103" fmla="*/ 855 1 f74"/>
                  <a:gd name="f104" fmla="*/ 330 1 f75"/>
                  <a:gd name="f105" fmla="*/ 378 1 f75"/>
                  <a:gd name="f106" fmla="*/ 783 1 f74"/>
                  <a:gd name="f107" fmla="*/ 426 1 f75"/>
                  <a:gd name="f108" fmla="*/ 723 1 f74"/>
                  <a:gd name="f109" fmla="*/ 462 1 f75"/>
                  <a:gd name="f110" fmla="*/ 765 1 f74"/>
                  <a:gd name="f111" fmla="*/ 819 1 f74"/>
                  <a:gd name="f112" fmla="*/ 884 1 f74"/>
                  <a:gd name="f113" fmla="*/ 890 1 f74"/>
                  <a:gd name="f114" fmla="*/ 168 1 f75"/>
                  <a:gd name="f115" fmla="*/ 813 1 f74"/>
                  <a:gd name="f116" fmla="*/ 120 1 f75"/>
                  <a:gd name="f117" fmla="*/ 759 1 f74"/>
                  <a:gd name="f118" fmla="*/ 84 1 f75"/>
                  <a:gd name="f119" fmla="*/ 693 1 f74"/>
                  <a:gd name="f120" fmla="*/ 48 1 f75"/>
                  <a:gd name="f121" fmla="*/ 621 1 f74"/>
                  <a:gd name="f122" fmla="*/ 538 1 f74"/>
                  <a:gd name="f123" fmla="*/ 6 1 f75"/>
                  <a:gd name="f124" fmla="*/ 0 1 f75"/>
                  <a:gd name="f125" fmla="*/ 358 1 f74"/>
                  <a:gd name="f126" fmla="*/ 275 1 f74"/>
                  <a:gd name="f127" fmla="*/ 197 1 f74"/>
                  <a:gd name="f128" fmla="*/ 131 1 f74"/>
                  <a:gd name="f129" fmla="*/ 77 1 f74"/>
                  <a:gd name="f130" fmla="*/ 35 1 f74"/>
                  <a:gd name="f131" fmla="*/ 12 1 f74"/>
                  <a:gd name="f132" fmla="*/ 0 1 f74"/>
                  <a:gd name="f133" fmla="*/ 6 1 f74"/>
                  <a:gd name="f134" fmla="*/ 71 1 f74"/>
                  <a:gd name="f135" fmla="*/ 125 1 f74"/>
                  <a:gd name="f136" fmla="*/ 167 1 f74"/>
                  <a:gd name="f137" fmla="*/ 107 1 f74"/>
                  <a:gd name="f138" fmla="*/ f68 1 f74"/>
                  <a:gd name="f139" fmla="*/ f69 1 f75"/>
                  <a:gd name="f140" fmla="*/ f132 f65 1"/>
                  <a:gd name="f141" fmla="*/ f138 f65 1"/>
                  <a:gd name="f142" fmla="*/ f139 f66 1"/>
                  <a:gd name="f143" fmla="*/ f124 f66 1"/>
                  <a:gd name="f144" fmla="*/ f77 f65 1"/>
                  <a:gd name="f145" fmla="*/ f78 f66 1"/>
                  <a:gd name="f146" fmla="*/ f79 f65 1"/>
                  <a:gd name="f147" fmla="*/ f80 f66 1"/>
                  <a:gd name="f148" fmla="*/ f81 f65 1"/>
                  <a:gd name="f149" fmla="*/ f82 f66 1"/>
                  <a:gd name="f150" fmla="*/ f83 f65 1"/>
                  <a:gd name="f151" fmla="*/ f84 f66 1"/>
                  <a:gd name="f152" fmla="*/ f85 f65 1"/>
                  <a:gd name="f153" fmla="*/ f86 f66 1"/>
                  <a:gd name="f154" fmla="*/ f87 f65 1"/>
                  <a:gd name="f155" fmla="*/ f88 f66 1"/>
                  <a:gd name="f156" fmla="*/ f89 f65 1"/>
                  <a:gd name="f157" fmla="*/ f90 f66 1"/>
                  <a:gd name="f158" fmla="*/ f91 f65 1"/>
                  <a:gd name="f159" fmla="*/ f92 f66 1"/>
                  <a:gd name="f160" fmla="*/ f93 f65 1"/>
                  <a:gd name="f161" fmla="*/ f94 f66 1"/>
                  <a:gd name="f162" fmla="*/ f95 f65 1"/>
                  <a:gd name="f163" fmla="*/ f96 f65 1"/>
                  <a:gd name="f164" fmla="*/ f97 f65 1"/>
                  <a:gd name="f165" fmla="*/ f98 f65 1"/>
                  <a:gd name="f166" fmla="*/ f99 f65 1"/>
                  <a:gd name="f167" fmla="*/ f100 f65 1"/>
                  <a:gd name="f168" fmla="*/ f101 f65 1"/>
                  <a:gd name="f169" fmla="*/ f102 f65 1"/>
                  <a:gd name="f170" fmla="*/ f103 f65 1"/>
                  <a:gd name="f171" fmla="*/ f104 f66 1"/>
                  <a:gd name="f172" fmla="*/ f105 f66 1"/>
                  <a:gd name="f173" fmla="*/ f106 f65 1"/>
                  <a:gd name="f174" fmla="*/ f107 f66 1"/>
                  <a:gd name="f175" fmla="*/ f108 f65 1"/>
                  <a:gd name="f176" fmla="*/ f109 f66 1"/>
                  <a:gd name="f177" fmla="*/ f110 f65 1"/>
                  <a:gd name="f178" fmla="*/ f111 f65 1"/>
                  <a:gd name="f179" fmla="*/ f112 f65 1"/>
                  <a:gd name="f180" fmla="*/ f113 f65 1"/>
                  <a:gd name="f181" fmla="*/ f114 f66 1"/>
                  <a:gd name="f182" fmla="*/ f115 f65 1"/>
                  <a:gd name="f183" fmla="*/ f116 f66 1"/>
                  <a:gd name="f184" fmla="*/ f117 f65 1"/>
                  <a:gd name="f185" fmla="*/ f118 f66 1"/>
                  <a:gd name="f186" fmla="*/ f119 f65 1"/>
                  <a:gd name="f187" fmla="*/ f120 f66 1"/>
                  <a:gd name="f188" fmla="*/ f121 f65 1"/>
                  <a:gd name="f189" fmla="*/ f122 f65 1"/>
                  <a:gd name="f190" fmla="*/ f123 f66 1"/>
                  <a:gd name="f191" fmla="*/ f125 f65 1"/>
                  <a:gd name="f192" fmla="*/ f126 f65 1"/>
                  <a:gd name="f193" fmla="*/ f127 f65 1"/>
                  <a:gd name="f194" fmla="*/ f128 f65 1"/>
                  <a:gd name="f195" fmla="*/ f129 f65 1"/>
                  <a:gd name="f196" fmla="*/ f130 f65 1"/>
                  <a:gd name="f197" fmla="*/ f131 f65 1"/>
                  <a:gd name="f198" fmla="*/ f133 f65 1"/>
                  <a:gd name="f199" fmla="*/ f134 f65 1"/>
                  <a:gd name="f200" fmla="*/ f135 f65 1"/>
                  <a:gd name="f201" fmla="*/ f136 f65 1"/>
                  <a:gd name="f202" fmla="*/ f137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6">
                    <a:pos x="f144" y="f145"/>
                  </a:cxn>
                  <a:cxn ang="f76">
                    <a:pos x="f146" y="f147"/>
                  </a:cxn>
                  <a:cxn ang="f76">
                    <a:pos x="f148" y="f149"/>
                  </a:cxn>
                  <a:cxn ang="f76">
                    <a:pos x="f150" y="f151"/>
                  </a:cxn>
                  <a:cxn ang="f76">
                    <a:pos x="f152" y="f153"/>
                  </a:cxn>
                  <a:cxn ang="f76">
                    <a:pos x="f154" y="f155"/>
                  </a:cxn>
                  <a:cxn ang="f76">
                    <a:pos x="f156" y="f157"/>
                  </a:cxn>
                  <a:cxn ang="f76">
                    <a:pos x="f158" y="f159"/>
                  </a:cxn>
                  <a:cxn ang="f76">
                    <a:pos x="f160" y="f161"/>
                  </a:cxn>
                  <a:cxn ang="f76">
                    <a:pos x="f162" y="f159"/>
                  </a:cxn>
                  <a:cxn ang="f76">
                    <a:pos x="f163" y="f157"/>
                  </a:cxn>
                  <a:cxn ang="f76">
                    <a:pos x="f164" y="f155"/>
                  </a:cxn>
                  <a:cxn ang="f76">
                    <a:pos x="f165" y="f153"/>
                  </a:cxn>
                  <a:cxn ang="f76">
                    <a:pos x="f166" y="f151"/>
                  </a:cxn>
                  <a:cxn ang="f76">
                    <a:pos x="f167" y="f149"/>
                  </a:cxn>
                  <a:cxn ang="f76">
                    <a:pos x="f168" y="f147"/>
                  </a:cxn>
                  <a:cxn ang="f76">
                    <a:pos x="f169" y="f145"/>
                  </a:cxn>
                  <a:cxn ang="f76">
                    <a:pos x="f170" y="f171"/>
                  </a:cxn>
                  <a:cxn ang="f76">
                    <a:pos x="f167" y="f172"/>
                  </a:cxn>
                  <a:cxn ang="f76">
                    <a:pos x="f173" y="f174"/>
                  </a:cxn>
                  <a:cxn ang="f76">
                    <a:pos x="f175" y="f176"/>
                  </a:cxn>
                  <a:cxn ang="f76">
                    <a:pos x="f177" y="f176"/>
                  </a:cxn>
                  <a:cxn ang="f76">
                    <a:pos x="f178" y="f174"/>
                  </a:cxn>
                  <a:cxn ang="f76">
                    <a:pos x="f170" y="f172"/>
                  </a:cxn>
                  <a:cxn ang="f76">
                    <a:pos x="f179" y="f171"/>
                  </a:cxn>
                  <a:cxn ang="f76">
                    <a:pos x="f180" y="f145"/>
                  </a:cxn>
                  <a:cxn ang="f76">
                    <a:pos x="f179" y="f147"/>
                  </a:cxn>
                  <a:cxn ang="f76">
                    <a:pos x="f170" y="f181"/>
                  </a:cxn>
                  <a:cxn ang="f76">
                    <a:pos x="f182" y="f183"/>
                  </a:cxn>
                  <a:cxn ang="f76">
                    <a:pos x="f184" y="f185"/>
                  </a:cxn>
                  <a:cxn ang="f76">
                    <a:pos x="f186" y="f187"/>
                  </a:cxn>
                  <a:cxn ang="f76">
                    <a:pos x="f188" y="f159"/>
                  </a:cxn>
                  <a:cxn ang="f76">
                    <a:pos x="f189" y="f190"/>
                  </a:cxn>
                  <a:cxn ang="f76">
                    <a:pos x="f160" y="f143"/>
                  </a:cxn>
                  <a:cxn ang="f76">
                    <a:pos x="f191" y="f190"/>
                  </a:cxn>
                  <a:cxn ang="f76">
                    <a:pos x="f192" y="f159"/>
                  </a:cxn>
                  <a:cxn ang="f76">
                    <a:pos x="f193" y="f187"/>
                  </a:cxn>
                  <a:cxn ang="f76">
                    <a:pos x="f194" y="f185"/>
                  </a:cxn>
                  <a:cxn ang="f76">
                    <a:pos x="f195" y="f183"/>
                  </a:cxn>
                  <a:cxn ang="f76">
                    <a:pos x="f196" y="f181"/>
                  </a:cxn>
                  <a:cxn ang="f76">
                    <a:pos x="f197" y="f147"/>
                  </a:cxn>
                  <a:cxn ang="f76">
                    <a:pos x="f140" y="f145"/>
                  </a:cxn>
                  <a:cxn ang="f76">
                    <a:pos x="f198" y="f171"/>
                  </a:cxn>
                  <a:cxn ang="f76">
                    <a:pos x="f196" y="f172"/>
                  </a:cxn>
                  <a:cxn ang="f76">
                    <a:pos x="f199" y="f174"/>
                  </a:cxn>
                  <a:cxn ang="f76">
                    <a:pos x="f200" y="f176"/>
                  </a:cxn>
                  <a:cxn ang="f76">
                    <a:pos x="f201" y="f176"/>
                  </a:cxn>
                  <a:cxn ang="f76">
                    <a:pos x="f202" y="f174"/>
                  </a:cxn>
                  <a:cxn ang="f76">
                    <a:pos x="f148" y="f172"/>
                  </a:cxn>
                  <a:cxn ang="f76">
                    <a:pos x="f196" y="f171"/>
                  </a:cxn>
                  <a:cxn ang="f76">
                    <a:pos x="f144" y="f145"/>
                  </a:cxn>
                  <a:cxn ang="f76">
                    <a:pos x="f144" y="f145"/>
                  </a:cxn>
                </a:cxnLst>
                <a:rect l="f140" t="f143" r="f141" b="f142"/>
                <a:pathLst>
                  <a:path w="890" h="462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3"/>
                    </a:lnTo>
                    <a:lnTo>
                      <a:pt x="f27" y="f21"/>
                    </a:lnTo>
                    <a:lnTo>
                      <a:pt x="f28" y="f19"/>
                    </a:lnTo>
                    <a:lnTo>
                      <a:pt x="f29" y="f17"/>
                    </a:lnTo>
                    <a:lnTo>
                      <a:pt x="f30" y="f15"/>
                    </a:lnTo>
                    <a:lnTo>
                      <a:pt x="f31" y="f13"/>
                    </a:lnTo>
                    <a:lnTo>
                      <a:pt x="f32" y="f11"/>
                    </a:lnTo>
                    <a:lnTo>
                      <a:pt x="f33" y="f9"/>
                    </a:lnTo>
                    <a:lnTo>
                      <a:pt x="f34" y="f35"/>
                    </a:lnTo>
                    <a:lnTo>
                      <a:pt x="f31" y="f36"/>
                    </a:lnTo>
                    <a:lnTo>
                      <a:pt x="f37" y="f38"/>
                    </a:lnTo>
                    <a:lnTo>
                      <a:pt x="f39" y="f7"/>
                    </a:lnTo>
                    <a:lnTo>
                      <a:pt x="f40" y="f7"/>
                    </a:lnTo>
                    <a:lnTo>
                      <a:pt x="f41" y="f38"/>
                    </a:lnTo>
                    <a:lnTo>
                      <a:pt x="f34" y="f36"/>
                    </a:lnTo>
                    <a:lnTo>
                      <a:pt x="f42" y="f35"/>
                    </a:lnTo>
                    <a:lnTo>
                      <a:pt x="f6" y="f9"/>
                    </a:lnTo>
                    <a:lnTo>
                      <a:pt x="f42" y="f11"/>
                    </a:lnTo>
                    <a:lnTo>
                      <a:pt x="f34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23"/>
                    </a:lnTo>
                    <a:lnTo>
                      <a:pt x="f51" y="f52"/>
                    </a:lnTo>
                    <a:lnTo>
                      <a:pt x="f24" y="f5"/>
                    </a:lnTo>
                    <a:lnTo>
                      <a:pt x="f53" y="f52"/>
                    </a:lnTo>
                    <a:lnTo>
                      <a:pt x="f54" y="f23"/>
                    </a:lnTo>
                    <a:lnTo>
                      <a:pt x="f55" y="f49"/>
                    </a:lnTo>
                    <a:lnTo>
                      <a:pt x="f56" y="f47"/>
                    </a:lnTo>
                    <a:lnTo>
                      <a:pt x="f57" y="f45"/>
                    </a:lnTo>
                    <a:lnTo>
                      <a:pt x="f58" y="f43"/>
                    </a:lnTo>
                    <a:lnTo>
                      <a:pt x="f59" y="f11"/>
                    </a:lnTo>
                    <a:lnTo>
                      <a:pt x="f5" y="f9"/>
                    </a:lnTo>
                    <a:lnTo>
                      <a:pt x="f52" y="f35"/>
                    </a:lnTo>
                    <a:lnTo>
                      <a:pt x="f58" y="f36"/>
                    </a:lnTo>
                    <a:lnTo>
                      <a:pt x="f60" y="f38"/>
                    </a:lnTo>
                    <a:lnTo>
                      <a:pt x="f61" y="f7"/>
                    </a:lnTo>
                    <a:lnTo>
                      <a:pt x="f62" y="f7"/>
                    </a:lnTo>
                    <a:lnTo>
                      <a:pt x="f63" y="f38"/>
                    </a:lnTo>
                    <a:lnTo>
                      <a:pt x="f12" y="f36"/>
                    </a:lnTo>
                    <a:lnTo>
                      <a:pt x="f58" y="f35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3305171" y="6076946"/>
                <a:ext cx="646115" cy="7715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06"/>
                  <a:gd name="f7" fmla="val 486"/>
                  <a:gd name="f8" fmla="val 18"/>
                  <a:gd name="f9" fmla="val 300"/>
                  <a:gd name="f10" fmla="val 24"/>
                  <a:gd name="f11" fmla="val 246"/>
                  <a:gd name="f12" fmla="val 48"/>
                  <a:gd name="f13" fmla="val 198"/>
                  <a:gd name="f14" fmla="val 83"/>
                  <a:gd name="f15" fmla="val 150"/>
                  <a:gd name="f16" fmla="val 131"/>
                  <a:gd name="f17" fmla="val 108"/>
                  <a:gd name="f18" fmla="val 185"/>
                  <a:gd name="f19" fmla="val 72"/>
                  <a:gd name="f20" fmla="val 251"/>
                  <a:gd name="f21" fmla="val 42"/>
                  <a:gd name="f22" fmla="val 329"/>
                  <a:gd name="f23" fmla="val 6"/>
                  <a:gd name="f24" fmla="val 323"/>
                  <a:gd name="f25" fmla="val 12"/>
                  <a:gd name="f26" fmla="val 245"/>
                  <a:gd name="f27" fmla="val 36"/>
                  <a:gd name="f28" fmla="val 179"/>
                  <a:gd name="f29" fmla="val 66"/>
                  <a:gd name="f30" fmla="val 119"/>
                  <a:gd name="f31" fmla="val 102"/>
                  <a:gd name="f32" fmla="val 144"/>
                  <a:gd name="f33" fmla="val 30"/>
                  <a:gd name="f34" fmla="val 192"/>
                  <a:gd name="f35" fmla="val 348"/>
                  <a:gd name="f36" fmla="val 396"/>
                  <a:gd name="f37" fmla="val 444"/>
                  <a:gd name="f38" fmla="val 107"/>
                  <a:gd name="f39" fmla="val 450"/>
                  <a:gd name="f40" fmla="val 402"/>
                  <a:gd name="f41" fmla="val 354"/>
                  <a:gd name="f42" fmla="+- 0 0 -90"/>
                  <a:gd name="f43" fmla="*/ f3 1 406"/>
                  <a:gd name="f44" fmla="*/ f4 1 48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406"/>
                  <a:gd name="f53" fmla="*/ f49 1 486"/>
                  <a:gd name="f54" fmla="+- f51 0 f1"/>
                  <a:gd name="f55" fmla="*/ 18 1 f52"/>
                  <a:gd name="f56" fmla="*/ 300 1 f53"/>
                  <a:gd name="f57" fmla="*/ 24 1 f52"/>
                  <a:gd name="f58" fmla="*/ 246 1 f53"/>
                  <a:gd name="f59" fmla="*/ 48 1 f52"/>
                  <a:gd name="f60" fmla="*/ 198 1 f53"/>
                  <a:gd name="f61" fmla="*/ 83 1 f52"/>
                  <a:gd name="f62" fmla="*/ 150 1 f53"/>
                  <a:gd name="f63" fmla="*/ 131 1 f52"/>
                  <a:gd name="f64" fmla="*/ 108 1 f53"/>
                  <a:gd name="f65" fmla="*/ 185 1 f52"/>
                  <a:gd name="f66" fmla="*/ 72 1 f53"/>
                  <a:gd name="f67" fmla="*/ 251 1 f52"/>
                  <a:gd name="f68" fmla="*/ 42 1 f53"/>
                  <a:gd name="f69" fmla="*/ 329 1 f52"/>
                  <a:gd name="f70" fmla="*/ 24 1 f53"/>
                  <a:gd name="f71" fmla="*/ 406 1 f52"/>
                  <a:gd name="f72" fmla="*/ 6 1 f53"/>
                  <a:gd name="f73" fmla="*/ 0 1 f53"/>
                  <a:gd name="f74" fmla="*/ 323 1 f52"/>
                  <a:gd name="f75" fmla="*/ 12 1 f53"/>
                  <a:gd name="f76" fmla="*/ 245 1 f52"/>
                  <a:gd name="f77" fmla="*/ 36 1 f53"/>
                  <a:gd name="f78" fmla="*/ 179 1 f52"/>
                  <a:gd name="f79" fmla="*/ 66 1 f53"/>
                  <a:gd name="f80" fmla="*/ 119 1 f52"/>
                  <a:gd name="f81" fmla="*/ 102 1 f53"/>
                  <a:gd name="f82" fmla="*/ 72 1 f52"/>
                  <a:gd name="f83" fmla="*/ 144 1 f53"/>
                  <a:gd name="f84" fmla="*/ 30 1 f52"/>
                  <a:gd name="f85" fmla="*/ 192 1 f53"/>
                  <a:gd name="f86" fmla="*/ 6 1 f52"/>
                  <a:gd name="f87" fmla="*/ 0 1 f52"/>
                  <a:gd name="f88" fmla="*/ 348 1 f53"/>
                  <a:gd name="f89" fmla="*/ 396 1 f53"/>
                  <a:gd name="f90" fmla="*/ 66 1 f52"/>
                  <a:gd name="f91" fmla="*/ 444 1 f53"/>
                  <a:gd name="f92" fmla="*/ 107 1 f52"/>
                  <a:gd name="f93" fmla="*/ 486 1 f53"/>
                  <a:gd name="f94" fmla="*/ 450 1 f53"/>
                  <a:gd name="f95" fmla="*/ 402 1 f53"/>
                  <a:gd name="f96" fmla="*/ 354 1 f53"/>
                  <a:gd name="f97" fmla="*/ f46 1 f52"/>
                  <a:gd name="f98" fmla="*/ f47 1 f53"/>
                  <a:gd name="f99" fmla="*/ f87 f43 1"/>
                  <a:gd name="f100" fmla="*/ f97 f43 1"/>
                  <a:gd name="f101" fmla="*/ f98 f44 1"/>
                  <a:gd name="f102" fmla="*/ f73 f44 1"/>
                  <a:gd name="f103" fmla="*/ f55 f43 1"/>
                  <a:gd name="f104" fmla="*/ f56 f44 1"/>
                  <a:gd name="f105" fmla="*/ f57 f43 1"/>
                  <a:gd name="f106" fmla="*/ f58 f44 1"/>
                  <a:gd name="f107" fmla="*/ f59 f43 1"/>
                  <a:gd name="f108" fmla="*/ f60 f44 1"/>
                  <a:gd name="f109" fmla="*/ f61 f43 1"/>
                  <a:gd name="f110" fmla="*/ f62 f44 1"/>
                  <a:gd name="f111" fmla="*/ f63 f43 1"/>
                  <a:gd name="f112" fmla="*/ f64 f44 1"/>
                  <a:gd name="f113" fmla="*/ f65 f43 1"/>
                  <a:gd name="f114" fmla="*/ f66 f44 1"/>
                  <a:gd name="f115" fmla="*/ f67 f43 1"/>
                  <a:gd name="f116" fmla="*/ f68 f44 1"/>
                  <a:gd name="f117" fmla="*/ f69 f43 1"/>
                  <a:gd name="f118" fmla="*/ f70 f44 1"/>
                  <a:gd name="f119" fmla="*/ f71 f43 1"/>
                  <a:gd name="f120" fmla="*/ f72 f44 1"/>
                  <a:gd name="f121" fmla="*/ f74 f43 1"/>
                  <a:gd name="f122" fmla="*/ f75 f44 1"/>
                  <a:gd name="f123" fmla="*/ f76 f43 1"/>
                  <a:gd name="f124" fmla="*/ f77 f44 1"/>
                  <a:gd name="f125" fmla="*/ f78 f43 1"/>
                  <a:gd name="f126" fmla="*/ f79 f44 1"/>
                  <a:gd name="f127" fmla="*/ f80 f43 1"/>
                  <a:gd name="f128" fmla="*/ f81 f44 1"/>
                  <a:gd name="f129" fmla="*/ f82 f43 1"/>
                  <a:gd name="f130" fmla="*/ f83 f44 1"/>
                  <a:gd name="f131" fmla="*/ f84 f43 1"/>
                  <a:gd name="f132" fmla="*/ f85 f44 1"/>
                  <a:gd name="f133" fmla="*/ f86 f43 1"/>
                  <a:gd name="f134" fmla="*/ f88 f44 1"/>
                  <a:gd name="f135" fmla="*/ f89 f44 1"/>
                  <a:gd name="f136" fmla="*/ f90 f43 1"/>
                  <a:gd name="f137" fmla="*/ f91 f44 1"/>
                  <a:gd name="f138" fmla="*/ f92 f43 1"/>
                  <a:gd name="f139" fmla="*/ f93 f44 1"/>
                  <a:gd name="f140" fmla="*/ f94 f44 1"/>
                  <a:gd name="f141" fmla="*/ f95 f44 1"/>
                  <a:gd name="f142" fmla="*/ f9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4">
                    <a:pos x="f103" y="f104"/>
                  </a:cxn>
                  <a:cxn ang="f54">
                    <a:pos x="f105" y="f106"/>
                  </a:cxn>
                  <a:cxn ang="f54">
                    <a:pos x="f107" y="f108"/>
                  </a:cxn>
                  <a:cxn ang="f54">
                    <a:pos x="f109" y="f110"/>
                  </a:cxn>
                  <a:cxn ang="f54">
                    <a:pos x="f111" y="f112"/>
                  </a:cxn>
                  <a:cxn ang="f54">
                    <a:pos x="f113" y="f114"/>
                  </a:cxn>
                  <a:cxn ang="f54">
                    <a:pos x="f115" y="f116"/>
                  </a:cxn>
                  <a:cxn ang="f54">
                    <a:pos x="f117" y="f118"/>
                  </a:cxn>
                  <a:cxn ang="f54">
                    <a:pos x="f119" y="f120"/>
                  </a:cxn>
                  <a:cxn ang="f54">
                    <a:pos x="f119" y="f102"/>
                  </a:cxn>
                  <a:cxn ang="f54">
                    <a:pos x="f121" y="f122"/>
                  </a:cxn>
                  <a:cxn ang="f54">
                    <a:pos x="f123" y="f124"/>
                  </a:cxn>
                  <a:cxn ang="f54">
                    <a:pos x="f125" y="f126"/>
                  </a:cxn>
                  <a:cxn ang="f54">
                    <a:pos x="f127" y="f128"/>
                  </a:cxn>
                  <a:cxn ang="f54">
                    <a:pos x="f129" y="f130"/>
                  </a:cxn>
                  <a:cxn ang="f54">
                    <a:pos x="f131" y="f132"/>
                  </a:cxn>
                  <a:cxn ang="f54">
                    <a:pos x="f133" y="f106"/>
                  </a:cxn>
                  <a:cxn ang="f54">
                    <a:pos x="f99" y="f104"/>
                  </a:cxn>
                  <a:cxn ang="f54">
                    <a:pos x="f133" y="f134"/>
                  </a:cxn>
                  <a:cxn ang="f54">
                    <a:pos x="f131" y="f135"/>
                  </a:cxn>
                  <a:cxn ang="f54">
                    <a:pos x="f136" y="f137"/>
                  </a:cxn>
                  <a:cxn ang="f54">
                    <a:pos x="f138" y="f139"/>
                  </a:cxn>
                  <a:cxn ang="f54">
                    <a:pos x="f111" y="f139"/>
                  </a:cxn>
                  <a:cxn ang="f54">
                    <a:pos x="f109" y="f140"/>
                  </a:cxn>
                  <a:cxn ang="f54">
                    <a:pos x="f107" y="f141"/>
                  </a:cxn>
                  <a:cxn ang="f54">
                    <a:pos x="f105" y="f142"/>
                  </a:cxn>
                  <a:cxn ang="f54">
                    <a:pos x="f103" y="f104"/>
                  </a:cxn>
                  <a:cxn ang="f54">
                    <a:pos x="f103" y="f104"/>
                  </a:cxn>
                </a:cxnLst>
                <a:rect l="f99" t="f102" r="f100" b="f101"/>
                <a:pathLst>
                  <a:path w="406" h="48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10"/>
                    </a:lnTo>
                    <a:lnTo>
                      <a:pt x="f6" y="f23"/>
                    </a:lnTo>
                    <a:lnTo>
                      <a:pt x="f6" y="f5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19" y="f32"/>
                    </a:lnTo>
                    <a:lnTo>
                      <a:pt x="f33" y="f34"/>
                    </a:lnTo>
                    <a:lnTo>
                      <a:pt x="f23" y="f11"/>
                    </a:lnTo>
                    <a:lnTo>
                      <a:pt x="f5" y="f9"/>
                    </a:lnTo>
                    <a:lnTo>
                      <a:pt x="f23" y="f35"/>
                    </a:lnTo>
                    <a:lnTo>
                      <a:pt x="f33" y="f36"/>
                    </a:lnTo>
                    <a:lnTo>
                      <a:pt x="f29" y="f37"/>
                    </a:lnTo>
                    <a:lnTo>
                      <a:pt x="f38" y="f7"/>
                    </a:lnTo>
                    <a:lnTo>
                      <a:pt x="f16" y="f7"/>
                    </a:lnTo>
                    <a:lnTo>
                      <a:pt x="f14" y="f39"/>
                    </a:lnTo>
                    <a:lnTo>
                      <a:pt x="f12" y="f40"/>
                    </a:lnTo>
                    <a:lnTo>
                      <a:pt x="f10" y="f4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4741858" y="6419846"/>
                <a:ext cx="171450" cy="4000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7"/>
                  <a:gd name="f7" fmla="val 252"/>
                  <a:gd name="f8" fmla="val 89"/>
                  <a:gd name="f9" fmla="val 84"/>
                  <a:gd name="f10" fmla="val 83"/>
                  <a:gd name="f11" fmla="val 132"/>
                  <a:gd name="f12" fmla="val 65"/>
                  <a:gd name="f13" fmla="val 174"/>
                  <a:gd name="f14" fmla="val 36"/>
                  <a:gd name="f15" fmla="val 216"/>
                  <a:gd name="f16" fmla="val 18"/>
                  <a:gd name="f17" fmla="val 53"/>
                  <a:gd name="f18" fmla="val 101"/>
                  <a:gd name="f19" fmla="val 42"/>
                  <a:gd name="f20" fmla="+- 0 0 -90"/>
                  <a:gd name="f21" fmla="*/ f3 1 107"/>
                  <a:gd name="f22" fmla="*/ f4 1 252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107"/>
                  <a:gd name="f31" fmla="*/ f27 1 252"/>
                  <a:gd name="f32" fmla="+- f29 0 f1"/>
                  <a:gd name="f33" fmla="*/ 89 1 f30"/>
                  <a:gd name="f34" fmla="*/ 84 1 f31"/>
                  <a:gd name="f35" fmla="*/ 83 1 f30"/>
                  <a:gd name="f36" fmla="*/ 132 1 f31"/>
                  <a:gd name="f37" fmla="*/ 65 1 f30"/>
                  <a:gd name="f38" fmla="*/ 174 1 f31"/>
                  <a:gd name="f39" fmla="*/ 36 1 f30"/>
                  <a:gd name="f40" fmla="*/ 216 1 f31"/>
                  <a:gd name="f41" fmla="*/ 0 1 f30"/>
                  <a:gd name="f42" fmla="*/ 252 1 f31"/>
                  <a:gd name="f43" fmla="*/ 18 1 f30"/>
                  <a:gd name="f44" fmla="*/ 53 1 f30"/>
                  <a:gd name="f45" fmla="*/ 101 1 f30"/>
                  <a:gd name="f46" fmla="*/ 107 1 f30"/>
                  <a:gd name="f47" fmla="*/ 42 1 f31"/>
                  <a:gd name="f48" fmla="*/ 0 1 f31"/>
                  <a:gd name="f49" fmla="*/ f24 1 f30"/>
                  <a:gd name="f50" fmla="*/ f25 1 f31"/>
                  <a:gd name="f51" fmla="*/ f41 f21 1"/>
                  <a:gd name="f52" fmla="*/ f49 f21 1"/>
                  <a:gd name="f53" fmla="*/ f50 f22 1"/>
                  <a:gd name="f54" fmla="*/ f48 f22 1"/>
                  <a:gd name="f55" fmla="*/ f33 f21 1"/>
                  <a:gd name="f56" fmla="*/ f34 f22 1"/>
                  <a:gd name="f57" fmla="*/ f35 f21 1"/>
                  <a:gd name="f58" fmla="*/ f36 f22 1"/>
                  <a:gd name="f59" fmla="*/ f37 f21 1"/>
                  <a:gd name="f60" fmla="*/ f38 f22 1"/>
                  <a:gd name="f61" fmla="*/ f39 f21 1"/>
                  <a:gd name="f62" fmla="*/ f40 f22 1"/>
                  <a:gd name="f63" fmla="*/ f42 f22 1"/>
                  <a:gd name="f64" fmla="*/ f43 f21 1"/>
                  <a:gd name="f65" fmla="*/ f44 f21 1"/>
                  <a:gd name="f66" fmla="*/ f45 f21 1"/>
                  <a:gd name="f67" fmla="*/ f46 f21 1"/>
                  <a:gd name="f68" fmla="*/ f4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9" y="f60"/>
                  </a:cxn>
                  <a:cxn ang="f32">
                    <a:pos x="f61" y="f62"/>
                  </a:cxn>
                  <a:cxn ang="f32">
                    <a:pos x="f51" y="f63"/>
                  </a:cxn>
                  <a:cxn ang="f32">
                    <a:pos x="f64" y="f63"/>
                  </a:cxn>
                  <a:cxn ang="f32">
                    <a:pos x="f65" y="f62"/>
                  </a:cxn>
                  <a:cxn ang="f32">
                    <a:pos x="f57" y="f60"/>
                  </a:cxn>
                  <a:cxn ang="f32">
                    <a:pos x="f66" y="f58"/>
                  </a:cxn>
                  <a:cxn ang="f32">
                    <a:pos x="f67" y="f56"/>
                  </a:cxn>
                  <a:cxn ang="f32">
                    <a:pos x="f66" y="f68"/>
                  </a:cxn>
                  <a:cxn ang="f32">
                    <a:pos x="f55" y="f54"/>
                  </a:cxn>
                  <a:cxn ang="f32">
                    <a:pos x="f59" y="f54"/>
                  </a:cxn>
                  <a:cxn ang="f32">
                    <a:pos x="f57" y="f68"/>
                  </a:cxn>
                  <a:cxn ang="f32">
                    <a:pos x="f55" y="f56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107" h="252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5" y="f7"/>
                    </a:lnTo>
                    <a:lnTo>
                      <a:pt x="f16" y="f7"/>
                    </a:lnTo>
                    <a:lnTo>
                      <a:pt x="f17" y="f15"/>
                    </a:lnTo>
                    <a:lnTo>
                      <a:pt x="f10" y="f13"/>
                    </a:lnTo>
                    <a:lnTo>
                      <a:pt x="f18" y="f11"/>
                    </a:lnTo>
                    <a:lnTo>
                      <a:pt x="f6" y="f9"/>
                    </a:lnTo>
                    <a:lnTo>
                      <a:pt x="f18" y="f19"/>
                    </a:lnTo>
                    <a:lnTo>
                      <a:pt x="f8" y="f5"/>
                    </a:lnTo>
                    <a:lnTo>
                      <a:pt x="f12" y="f5"/>
                    </a:lnTo>
                    <a:lnTo>
                      <a:pt x="f10" y="f1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FBB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3282952" y="5849938"/>
                <a:ext cx="1325559" cy="2381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5"/>
                  <a:gd name="f7" fmla="val 150"/>
                  <a:gd name="f8" fmla="val 518"/>
                  <a:gd name="f9" fmla="val 18"/>
                  <a:gd name="f10" fmla="val 597"/>
                  <a:gd name="f11" fmla="val 24"/>
                  <a:gd name="f12" fmla="val 682"/>
                  <a:gd name="f13" fmla="val 30"/>
                  <a:gd name="f14" fmla="val 755"/>
                  <a:gd name="f15" fmla="val 42"/>
                  <a:gd name="f16" fmla="val 828"/>
                  <a:gd name="f17" fmla="val 60"/>
                  <a:gd name="f18" fmla="val 761"/>
                  <a:gd name="f19" fmla="val 688"/>
                  <a:gd name="f20" fmla="val 12"/>
                  <a:gd name="f21" fmla="val 603"/>
                  <a:gd name="f22" fmla="val 6"/>
                  <a:gd name="f23" fmla="val 372"/>
                  <a:gd name="f24" fmla="val 232"/>
                  <a:gd name="f25" fmla="val 36"/>
                  <a:gd name="f26" fmla="val 110"/>
                  <a:gd name="f27" fmla="val 78"/>
                  <a:gd name="f28" fmla="val 132"/>
                  <a:gd name="f29" fmla="val 19"/>
                  <a:gd name="f30" fmla="val 122"/>
                  <a:gd name="f31" fmla="val 96"/>
                  <a:gd name="f32" fmla="val 244"/>
                  <a:gd name="f33" fmla="val 54"/>
                  <a:gd name="f34" fmla="val 378"/>
                  <a:gd name="f35" fmla="+- 0 0 -90"/>
                  <a:gd name="f36" fmla="*/ f3 1 835"/>
                  <a:gd name="f37" fmla="*/ f4 1 150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835"/>
                  <a:gd name="f46" fmla="*/ f42 1 150"/>
                  <a:gd name="f47" fmla="+- f44 0 f1"/>
                  <a:gd name="f48" fmla="*/ 518 1 f45"/>
                  <a:gd name="f49" fmla="*/ 18 1 f46"/>
                  <a:gd name="f50" fmla="*/ 597 1 f45"/>
                  <a:gd name="f51" fmla="*/ 24 1 f46"/>
                  <a:gd name="f52" fmla="*/ 682 1 f45"/>
                  <a:gd name="f53" fmla="*/ 30 1 f46"/>
                  <a:gd name="f54" fmla="*/ 755 1 f45"/>
                  <a:gd name="f55" fmla="*/ 42 1 f46"/>
                  <a:gd name="f56" fmla="*/ 828 1 f45"/>
                  <a:gd name="f57" fmla="*/ 60 1 f46"/>
                  <a:gd name="f58" fmla="*/ 835 1 f45"/>
                  <a:gd name="f59" fmla="*/ 761 1 f45"/>
                  <a:gd name="f60" fmla="*/ 688 1 f45"/>
                  <a:gd name="f61" fmla="*/ 12 1 f46"/>
                  <a:gd name="f62" fmla="*/ 603 1 f45"/>
                  <a:gd name="f63" fmla="*/ 6 1 f46"/>
                  <a:gd name="f64" fmla="*/ 0 1 f46"/>
                  <a:gd name="f65" fmla="*/ 372 1 f45"/>
                  <a:gd name="f66" fmla="*/ 232 1 f45"/>
                  <a:gd name="f67" fmla="*/ 36 1 f46"/>
                  <a:gd name="f68" fmla="*/ 110 1 f45"/>
                  <a:gd name="f69" fmla="*/ 78 1 f46"/>
                  <a:gd name="f70" fmla="*/ 0 1 f45"/>
                  <a:gd name="f71" fmla="*/ 132 1 f46"/>
                  <a:gd name="f72" fmla="*/ 19 1 f45"/>
                  <a:gd name="f73" fmla="*/ 150 1 f46"/>
                  <a:gd name="f74" fmla="*/ 122 1 f45"/>
                  <a:gd name="f75" fmla="*/ 96 1 f46"/>
                  <a:gd name="f76" fmla="*/ 244 1 f45"/>
                  <a:gd name="f77" fmla="*/ 54 1 f46"/>
                  <a:gd name="f78" fmla="*/ 378 1 f45"/>
                  <a:gd name="f79" fmla="*/ f39 1 f45"/>
                  <a:gd name="f80" fmla="*/ f40 1 f46"/>
                  <a:gd name="f81" fmla="*/ f70 f36 1"/>
                  <a:gd name="f82" fmla="*/ f79 f36 1"/>
                  <a:gd name="f83" fmla="*/ f80 f37 1"/>
                  <a:gd name="f84" fmla="*/ f64 f37 1"/>
                  <a:gd name="f85" fmla="*/ f48 f36 1"/>
                  <a:gd name="f86" fmla="*/ f49 f37 1"/>
                  <a:gd name="f87" fmla="*/ f50 f36 1"/>
                  <a:gd name="f88" fmla="*/ f51 f37 1"/>
                  <a:gd name="f89" fmla="*/ f52 f36 1"/>
                  <a:gd name="f90" fmla="*/ f53 f37 1"/>
                  <a:gd name="f91" fmla="*/ f54 f36 1"/>
                  <a:gd name="f92" fmla="*/ f55 f37 1"/>
                  <a:gd name="f93" fmla="*/ f56 f36 1"/>
                  <a:gd name="f94" fmla="*/ f57 f37 1"/>
                  <a:gd name="f95" fmla="*/ f58 f36 1"/>
                  <a:gd name="f96" fmla="*/ f59 f36 1"/>
                  <a:gd name="f97" fmla="*/ f60 f36 1"/>
                  <a:gd name="f98" fmla="*/ f61 f37 1"/>
                  <a:gd name="f99" fmla="*/ f62 f36 1"/>
                  <a:gd name="f100" fmla="*/ f63 f37 1"/>
                  <a:gd name="f101" fmla="*/ f65 f36 1"/>
                  <a:gd name="f102" fmla="*/ f66 f36 1"/>
                  <a:gd name="f103" fmla="*/ f67 f37 1"/>
                  <a:gd name="f104" fmla="*/ f68 f36 1"/>
                  <a:gd name="f105" fmla="*/ f69 f37 1"/>
                  <a:gd name="f106" fmla="*/ f71 f37 1"/>
                  <a:gd name="f107" fmla="*/ f72 f36 1"/>
                  <a:gd name="f108" fmla="*/ f73 f37 1"/>
                  <a:gd name="f109" fmla="*/ f74 f36 1"/>
                  <a:gd name="f110" fmla="*/ f75 f37 1"/>
                  <a:gd name="f111" fmla="*/ f76 f36 1"/>
                  <a:gd name="f112" fmla="*/ f77 f37 1"/>
                  <a:gd name="f113" fmla="*/ f78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85" y="f86"/>
                  </a:cxn>
                  <a:cxn ang="f47">
                    <a:pos x="f87" y="f88"/>
                  </a:cxn>
                  <a:cxn ang="f47">
                    <a:pos x="f89" y="f90"/>
                  </a:cxn>
                  <a:cxn ang="f47">
                    <a:pos x="f91" y="f92"/>
                  </a:cxn>
                  <a:cxn ang="f47">
                    <a:pos x="f93" y="f94"/>
                  </a:cxn>
                  <a:cxn ang="f47">
                    <a:pos x="f95" y="f92"/>
                  </a:cxn>
                  <a:cxn ang="f47">
                    <a:pos x="f96" y="f88"/>
                  </a:cxn>
                  <a:cxn ang="f47">
                    <a:pos x="f97" y="f98"/>
                  </a:cxn>
                  <a:cxn ang="f47">
                    <a:pos x="f99" y="f100"/>
                  </a:cxn>
                  <a:cxn ang="f47">
                    <a:pos x="f85" y="f84"/>
                  </a:cxn>
                  <a:cxn ang="f47">
                    <a:pos x="f101" y="f98"/>
                  </a:cxn>
                  <a:cxn ang="f47">
                    <a:pos x="f102" y="f103"/>
                  </a:cxn>
                  <a:cxn ang="f47">
                    <a:pos x="f104" y="f105"/>
                  </a:cxn>
                  <a:cxn ang="f47">
                    <a:pos x="f81" y="f106"/>
                  </a:cxn>
                  <a:cxn ang="f47">
                    <a:pos x="f107" y="f108"/>
                  </a:cxn>
                  <a:cxn ang="f47">
                    <a:pos x="f109" y="f110"/>
                  </a:cxn>
                  <a:cxn ang="f47">
                    <a:pos x="f111" y="f112"/>
                  </a:cxn>
                  <a:cxn ang="f47">
                    <a:pos x="f113" y="f90"/>
                  </a:cxn>
                  <a:cxn ang="f47">
                    <a:pos x="f85" y="f86"/>
                  </a:cxn>
                  <a:cxn ang="f47">
                    <a:pos x="f85" y="f86"/>
                  </a:cxn>
                </a:cxnLst>
                <a:rect l="f81" t="f84" r="f82" b="f83"/>
                <a:pathLst>
                  <a:path w="835" h="150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6" y="f15"/>
                    </a:lnTo>
                    <a:lnTo>
                      <a:pt x="f18" y="f11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8" y="f5"/>
                    </a:lnTo>
                    <a:lnTo>
                      <a:pt x="f23" y="f20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5" y="f28"/>
                    </a:lnTo>
                    <a:lnTo>
                      <a:pt x="f29" y="f7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13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2963863" y="6116641"/>
                <a:ext cx="271467" cy="7318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1"/>
                  <a:gd name="f7" fmla="val 461"/>
                  <a:gd name="f8" fmla="val 31"/>
                  <a:gd name="f9" fmla="val 263"/>
                  <a:gd name="f10" fmla="val 43"/>
                  <a:gd name="f11" fmla="val 191"/>
                  <a:gd name="f12" fmla="val 67"/>
                  <a:gd name="f13" fmla="val 131"/>
                  <a:gd name="f14" fmla="val 116"/>
                  <a:gd name="f15" fmla="val 72"/>
                  <a:gd name="f16" fmla="val 18"/>
                  <a:gd name="f17" fmla="val 153"/>
                  <a:gd name="f18" fmla="val 86"/>
                  <a:gd name="f19" fmla="val 60"/>
                  <a:gd name="f20" fmla="val 120"/>
                  <a:gd name="f21" fmla="val 13"/>
                  <a:gd name="f22" fmla="val 6"/>
                  <a:gd name="f23" fmla="val 317"/>
                  <a:gd name="f24" fmla="val 25"/>
                  <a:gd name="f25" fmla="val 365"/>
                  <a:gd name="f26" fmla="val 49"/>
                  <a:gd name="f27" fmla="val 413"/>
                  <a:gd name="f28" fmla="val 122"/>
                  <a:gd name="f29" fmla="val 55"/>
                  <a:gd name="f30" fmla="val 37"/>
                  <a:gd name="f31" fmla="+- 0 0 -90"/>
                  <a:gd name="f32" fmla="*/ f3 1 171"/>
                  <a:gd name="f33" fmla="*/ f4 1 461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171"/>
                  <a:gd name="f42" fmla="*/ f38 1 461"/>
                  <a:gd name="f43" fmla="+- f40 0 f1"/>
                  <a:gd name="f44" fmla="*/ 31 1 f41"/>
                  <a:gd name="f45" fmla="*/ 263 1 f42"/>
                  <a:gd name="f46" fmla="*/ 43 1 f41"/>
                  <a:gd name="f47" fmla="*/ 191 1 f42"/>
                  <a:gd name="f48" fmla="*/ 67 1 f41"/>
                  <a:gd name="f49" fmla="*/ 131 1 f42"/>
                  <a:gd name="f50" fmla="*/ 116 1 f41"/>
                  <a:gd name="f51" fmla="*/ 72 1 f42"/>
                  <a:gd name="f52" fmla="*/ 171 1 f41"/>
                  <a:gd name="f53" fmla="*/ 18 1 f42"/>
                  <a:gd name="f54" fmla="*/ 153 1 f41"/>
                  <a:gd name="f55" fmla="*/ 0 1 f42"/>
                  <a:gd name="f56" fmla="*/ 86 1 f41"/>
                  <a:gd name="f57" fmla="*/ 60 1 f42"/>
                  <a:gd name="f58" fmla="*/ 120 1 f42"/>
                  <a:gd name="f59" fmla="*/ 13 1 f41"/>
                  <a:gd name="f60" fmla="*/ 0 1 f41"/>
                  <a:gd name="f61" fmla="*/ 6 1 f41"/>
                  <a:gd name="f62" fmla="*/ 317 1 f42"/>
                  <a:gd name="f63" fmla="*/ 25 1 f41"/>
                  <a:gd name="f64" fmla="*/ 365 1 f42"/>
                  <a:gd name="f65" fmla="*/ 49 1 f41"/>
                  <a:gd name="f66" fmla="*/ 413 1 f42"/>
                  <a:gd name="f67" fmla="*/ 461 1 f42"/>
                  <a:gd name="f68" fmla="*/ 122 1 f41"/>
                  <a:gd name="f69" fmla="*/ 55 1 f41"/>
                  <a:gd name="f70" fmla="*/ 37 1 f41"/>
                  <a:gd name="f71" fmla="*/ f35 1 f41"/>
                  <a:gd name="f72" fmla="*/ f36 1 f42"/>
                  <a:gd name="f73" fmla="*/ f60 f32 1"/>
                  <a:gd name="f74" fmla="*/ f71 f32 1"/>
                  <a:gd name="f75" fmla="*/ f72 f33 1"/>
                  <a:gd name="f76" fmla="*/ f55 f33 1"/>
                  <a:gd name="f77" fmla="*/ f44 f32 1"/>
                  <a:gd name="f78" fmla="*/ f45 f33 1"/>
                  <a:gd name="f79" fmla="*/ f46 f32 1"/>
                  <a:gd name="f80" fmla="*/ f47 f33 1"/>
                  <a:gd name="f81" fmla="*/ f48 f32 1"/>
                  <a:gd name="f82" fmla="*/ f49 f33 1"/>
                  <a:gd name="f83" fmla="*/ f50 f32 1"/>
                  <a:gd name="f84" fmla="*/ f51 f33 1"/>
                  <a:gd name="f85" fmla="*/ f52 f32 1"/>
                  <a:gd name="f86" fmla="*/ f53 f33 1"/>
                  <a:gd name="f87" fmla="*/ f54 f32 1"/>
                  <a:gd name="f88" fmla="*/ f56 f32 1"/>
                  <a:gd name="f89" fmla="*/ f57 f33 1"/>
                  <a:gd name="f90" fmla="*/ f58 f33 1"/>
                  <a:gd name="f91" fmla="*/ f59 f32 1"/>
                  <a:gd name="f92" fmla="*/ f61 f32 1"/>
                  <a:gd name="f93" fmla="*/ f62 f33 1"/>
                  <a:gd name="f94" fmla="*/ f63 f32 1"/>
                  <a:gd name="f95" fmla="*/ f64 f33 1"/>
                  <a:gd name="f96" fmla="*/ f65 f32 1"/>
                  <a:gd name="f97" fmla="*/ f66 f33 1"/>
                  <a:gd name="f98" fmla="*/ f67 f33 1"/>
                  <a:gd name="f99" fmla="*/ f68 f32 1"/>
                  <a:gd name="f100" fmla="*/ f69 f32 1"/>
                  <a:gd name="f101" fmla="*/ f70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7" y="f78"/>
                  </a:cxn>
                  <a:cxn ang="f43">
                    <a:pos x="f79" y="f80"/>
                  </a:cxn>
                  <a:cxn ang="f43">
                    <a:pos x="f81" y="f82"/>
                  </a:cxn>
                  <a:cxn ang="f43">
                    <a:pos x="f83" y="f84"/>
                  </a:cxn>
                  <a:cxn ang="f43">
                    <a:pos x="f85" y="f86"/>
                  </a:cxn>
                  <a:cxn ang="f43">
                    <a:pos x="f87" y="f76"/>
                  </a:cxn>
                  <a:cxn ang="f43">
                    <a:pos x="f88" y="f89"/>
                  </a:cxn>
                  <a:cxn ang="f43">
                    <a:pos x="f79" y="f90"/>
                  </a:cxn>
                  <a:cxn ang="f43">
                    <a:pos x="f91" y="f80"/>
                  </a:cxn>
                  <a:cxn ang="f43">
                    <a:pos x="f73" y="f78"/>
                  </a:cxn>
                  <a:cxn ang="f43">
                    <a:pos x="f92" y="f93"/>
                  </a:cxn>
                  <a:cxn ang="f43">
                    <a:pos x="f94" y="f95"/>
                  </a:cxn>
                  <a:cxn ang="f43">
                    <a:pos x="f96" y="f97"/>
                  </a:cxn>
                  <a:cxn ang="f43">
                    <a:pos x="f88" y="f98"/>
                  </a:cxn>
                  <a:cxn ang="f43">
                    <a:pos x="f99" y="f98"/>
                  </a:cxn>
                  <a:cxn ang="f43">
                    <a:pos x="f88" y="f97"/>
                  </a:cxn>
                  <a:cxn ang="f43">
                    <a:pos x="f100" y="f95"/>
                  </a:cxn>
                  <a:cxn ang="f43">
                    <a:pos x="f101" y="f93"/>
                  </a:cxn>
                  <a:cxn ang="f43">
                    <a:pos x="f77" y="f78"/>
                  </a:cxn>
                  <a:cxn ang="f43">
                    <a:pos x="f77" y="f78"/>
                  </a:cxn>
                </a:cxnLst>
                <a:rect l="f73" t="f76" r="f74" b="f75"/>
                <a:pathLst>
                  <a:path w="171" h="46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6" y="f16"/>
                    </a:lnTo>
                    <a:lnTo>
                      <a:pt x="f17" y="f5"/>
                    </a:lnTo>
                    <a:lnTo>
                      <a:pt x="f18" y="f19"/>
                    </a:lnTo>
                    <a:lnTo>
                      <a:pt x="f10" y="f20"/>
                    </a:lnTo>
                    <a:lnTo>
                      <a:pt x="f21" y="f11"/>
                    </a:lnTo>
                    <a:lnTo>
                      <a:pt x="f5" y="f9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18" y="f7"/>
                    </a:lnTo>
                    <a:lnTo>
                      <a:pt x="f28" y="f7"/>
                    </a:lnTo>
                    <a:lnTo>
                      <a:pt x="f18" y="f27"/>
                    </a:lnTo>
                    <a:lnTo>
                      <a:pt x="f29" y="f25"/>
                    </a:lnTo>
                    <a:lnTo>
                      <a:pt x="f30" y="f23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4684708" y="5954709"/>
                <a:ext cx="571500" cy="893761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563"/>
                  <a:gd name="f8" fmla="val 365"/>
                  <a:gd name="f9" fmla="val 353"/>
                  <a:gd name="f10" fmla="val 305"/>
                  <a:gd name="f11" fmla="val 335"/>
                  <a:gd name="f12" fmla="val 251"/>
                  <a:gd name="f13" fmla="val 204"/>
                  <a:gd name="f14" fmla="val 262"/>
                  <a:gd name="f15" fmla="val 156"/>
                  <a:gd name="f16" fmla="val 213"/>
                  <a:gd name="f17" fmla="val 108"/>
                  <a:gd name="f18" fmla="val 159"/>
                  <a:gd name="f19" fmla="val 66"/>
                  <a:gd name="f20" fmla="val 92"/>
                  <a:gd name="f21" fmla="val 30"/>
                  <a:gd name="f22" fmla="val 19"/>
                  <a:gd name="f23" fmla="val 12"/>
                  <a:gd name="f24" fmla="val 67"/>
                  <a:gd name="f25" fmla="val 42"/>
                  <a:gd name="f26" fmla="val 134"/>
                  <a:gd name="f27" fmla="val 78"/>
                  <a:gd name="f28" fmla="val 189"/>
                  <a:gd name="f29" fmla="val 114"/>
                  <a:gd name="f30" fmla="val 238"/>
                  <a:gd name="f31" fmla="val 162"/>
                  <a:gd name="f32" fmla="val 274"/>
                  <a:gd name="f33" fmla="val 210"/>
                  <a:gd name="f34" fmla="val 299"/>
                  <a:gd name="f35" fmla="val 257"/>
                  <a:gd name="f36" fmla="val 317"/>
                  <a:gd name="f37" fmla="val 311"/>
                  <a:gd name="f38" fmla="val 323"/>
                  <a:gd name="f39" fmla="val 419"/>
                  <a:gd name="f40" fmla="val 467"/>
                  <a:gd name="f41" fmla="val 515"/>
                  <a:gd name="f42" fmla="val 268"/>
                  <a:gd name="f43" fmla="+- 0 0 -90"/>
                  <a:gd name="f44" fmla="*/ f4 1 360"/>
                  <a:gd name="f45" fmla="*/ f5 1 563"/>
                  <a:gd name="f46" fmla="val f6"/>
                  <a:gd name="f47" fmla="val f2"/>
                  <a:gd name="f48" fmla="val f7"/>
                  <a:gd name="f49" fmla="*/ f43 f0 1"/>
                  <a:gd name="f50" fmla="+- f48 0 f46"/>
                  <a:gd name="f51" fmla="+- f47 0 f46"/>
                  <a:gd name="f52" fmla="*/ f49 1 f3"/>
                  <a:gd name="f53" fmla="*/ f51 1 360"/>
                  <a:gd name="f54" fmla="*/ f50 1 563"/>
                  <a:gd name="f55" fmla="+- f52 0 f1"/>
                  <a:gd name="f56" fmla="*/ 360 1 f53"/>
                  <a:gd name="f57" fmla="*/ 365 1 f54"/>
                  <a:gd name="f58" fmla="*/ 353 1 f53"/>
                  <a:gd name="f59" fmla="*/ 305 1 f54"/>
                  <a:gd name="f60" fmla="*/ 335 1 f53"/>
                  <a:gd name="f61" fmla="*/ 251 1 f54"/>
                  <a:gd name="f62" fmla="*/ 305 1 f53"/>
                  <a:gd name="f63" fmla="*/ 204 1 f54"/>
                  <a:gd name="f64" fmla="*/ 262 1 f53"/>
                  <a:gd name="f65" fmla="*/ 156 1 f54"/>
                  <a:gd name="f66" fmla="*/ 213 1 f53"/>
                  <a:gd name="f67" fmla="*/ 108 1 f54"/>
                  <a:gd name="f68" fmla="*/ 159 1 f53"/>
                  <a:gd name="f69" fmla="*/ 66 1 f54"/>
                  <a:gd name="f70" fmla="*/ 92 1 f53"/>
                  <a:gd name="f71" fmla="*/ 30 1 f54"/>
                  <a:gd name="f72" fmla="*/ 19 1 f53"/>
                  <a:gd name="f73" fmla="*/ 0 1 f54"/>
                  <a:gd name="f74" fmla="*/ 0 1 f53"/>
                  <a:gd name="f75" fmla="*/ 12 1 f54"/>
                  <a:gd name="f76" fmla="*/ 67 1 f53"/>
                  <a:gd name="f77" fmla="*/ 42 1 f54"/>
                  <a:gd name="f78" fmla="*/ 134 1 f53"/>
                  <a:gd name="f79" fmla="*/ 78 1 f54"/>
                  <a:gd name="f80" fmla="*/ 189 1 f53"/>
                  <a:gd name="f81" fmla="*/ 114 1 f54"/>
                  <a:gd name="f82" fmla="*/ 238 1 f53"/>
                  <a:gd name="f83" fmla="*/ 162 1 f54"/>
                  <a:gd name="f84" fmla="*/ 274 1 f53"/>
                  <a:gd name="f85" fmla="*/ 210 1 f54"/>
                  <a:gd name="f86" fmla="*/ 299 1 f53"/>
                  <a:gd name="f87" fmla="*/ 257 1 f54"/>
                  <a:gd name="f88" fmla="*/ 317 1 f53"/>
                  <a:gd name="f89" fmla="*/ 311 1 f54"/>
                  <a:gd name="f90" fmla="*/ 323 1 f53"/>
                  <a:gd name="f91" fmla="*/ 419 1 f54"/>
                  <a:gd name="f92" fmla="*/ 467 1 f54"/>
                  <a:gd name="f93" fmla="*/ 515 1 f54"/>
                  <a:gd name="f94" fmla="*/ 563 1 f54"/>
                  <a:gd name="f95" fmla="*/ 268 1 f53"/>
                  <a:gd name="f96" fmla="*/ 311 1 f53"/>
                  <a:gd name="f97" fmla="*/ f47 1 f53"/>
                  <a:gd name="f98" fmla="*/ f48 1 f54"/>
                  <a:gd name="f99" fmla="*/ f74 f44 1"/>
                  <a:gd name="f100" fmla="*/ f97 f44 1"/>
                  <a:gd name="f101" fmla="*/ f98 f45 1"/>
                  <a:gd name="f102" fmla="*/ f73 f45 1"/>
                  <a:gd name="f103" fmla="*/ f56 f44 1"/>
                  <a:gd name="f104" fmla="*/ f57 f45 1"/>
                  <a:gd name="f105" fmla="*/ f58 f44 1"/>
                  <a:gd name="f106" fmla="*/ f59 f45 1"/>
                  <a:gd name="f107" fmla="*/ f60 f44 1"/>
                  <a:gd name="f108" fmla="*/ f61 f45 1"/>
                  <a:gd name="f109" fmla="*/ f62 f44 1"/>
                  <a:gd name="f110" fmla="*/ f63 f45 1"/>
                  <a:gd name="f111" fmla="*/ f64 f44 1"/>
                  <a:gd name="f112" fmla="*/ f65 f45 1"/>
                  <a:gd name="f113" fmla="*/ f66 f44 1"/>
                  <a:gd name="f114" fmla="*/ f67 f45 1"/>
                  <a:gd name="f115" fmla="*/ f68 f44 1"/>
                  <a:gd name="f116" fmla="*/ f69 f45 1"/>
                  <a:gd name="f117" fmla="*/ f70 f44 1"/>
                  <a:gd name="f118" fmla="*/ f71 f45 1"/>
                  <a:gd name="f119" fmla="*/ f72 f44 1"/>
                  <a:gd name="f120" fmla="*/ f75 f45 1"/>
                  <a:gd name="f121" fmla="*/ f76 f44 1"/>
                  <a:gd name="f122" fmla="*/ f77 f45 1"/>
                  <a:gd name="f123" fmla="*/ f78 f44 1"/>
                  <a:gd name="f124" fmla="*/ f79 f45 1"/>
                  <a:gd name="f125" fmla="*/ f80 f44 1"/>
                  <a:gd name="f126" fmla="*/ f81 f45 1"/>
                  <a:gd name="f127" fmla="*/ f82 f44 1"/>
                  <a:gd name="f128" fmla="*/ f83 f45 1"/>
                  <a:gd name="f129" fmla="*/ f84 f44 1"/>
                  <a:gd name="f130" fmla="*/ f85 f45 1"/>
                  <a:gd name="f131" fmla="*/ f86 f44 1"/>
                  <a:gd name="f132" fmla="*/ f87 f45 1"/>
                  <a:gd name="f133" fmla="*/ f88 f44 1"/>
                  <a:gd name="f134" fmla="*/ f89 f45 1"/>
                  <a:gd name="f135" fmla="*/ f90 f44 1"/>
                  <a:gd name="f136" fmla="*/ f91 f45 1"/>
                  <a:gd name="f137" fmla="*/ f92 f45 1"/>
                  <a:gd name="f138" fmla="*/ f93 f45 1"/>
                  <a:gd name="f139" fmla="*/ f94 f45 1"/>
                  <a:gd name="f140" fmla="*/ f95 f44 1"/>
                  <a:gd name="f141" fmla="*/ f9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103" y="f104"/>
                  </a:cxn>
                  <a:cxn ang="f55">
                    <a:pos x="f105" y="f106"/>
                  </a:cxn>
                  <a:cxn ang="f55">
                    <a:pos x="f107" y="f108"/>
                  </a:cxn>
                  <a:cxn ang="f55">
                    <a:pos x="f109" y="f110"/>
                  </a:cxn>
                  <a:cxn ang="f55">
                    <a:pos x="f111" y="f112"/>
                  </a:cxn>
                  <a:cxn ang="f55">
                    <a:pos x="f113" y="f114"/>
                  </a:cxn>
                  <a:cxn ang="f55">
                    <a:pos x="f115" y="f116"/>
                  </a:cxn>
                  <a:cxn ang="f55">
                    <a:pos x="f117" y="f118"/>
                  </a:cxn>
                  <a:cxn ang="f55">
                    <a:pos x="f119" y="f102"/>
                  </a:cxn>
                  <a:cxn ang="f55">
                    <a:pos x="f99" y="f120"/>
                  </a:cxn>
                  <a:cxn ang="f55">
                    <a:pos x="f121" y="f122"/>
                  </a:cxn>
                  <a:cxn ang="f55">
                    <a:pos x="f123" y="f124"/>
                  </a:cxn>
                  <a:cxn ang="f55">
                    <a:pos x="f125" y="f126"/>
                  </a:cxn>
                  <a:cxn ang="f55">
                    <a:pos x="f127" y="f128"/>
                  </a:cxn>
                  <a:cxn ang="f55">
                    <a:pos x="f129" y="f130"/>
                  </a:cxn>
                  <a:cxn ang="f55">
                    <a:pos x="f131" y="f132"/>
                  </a:cxn>
                  <a:cxn ang="f55">
                    <a:pos x="f133" y="f134"/>
                  </a:cxn>
                  <a:cxn ang="f55">
                    <a:pos x="f135" y="f104"/>
                  </a:cxn>
                  <a:cxn ang="f55">
                    <a:pos x="f133" y="f136"/>
                  </a:cxn>
                  <a:cxn ang="f55">
                    <a:pos x="f131" y="f137"/>
                  </a:cxn>
                  <a:cxn ang="f55">
                    <a:pos x="f129" y="f138"/>
                  </a:cxn>
                  <a:cxn ang="f55">
                    <a:pos x="f127" y="f139"/>
                  </a:cxn>
                  <a:cxn ang="f55">
                    <a:pos x="f140" y="f139"/>
                  </a:cxn>
                  <a:cxn ang="f55">
                    <a:pos x="f141" y="f138"/>
                  </a:cxn>
                  <a:cxn ang="f55">
                    <a:pos x="f107" y="f137"/>
                  </a:cxn>
                  <a:cxn ang="f55">
                    <a:pos x="f105" y="f136"/>
                  </a:cxn>
                  <a:cxn ang="f55">
                    <a:pos x="f103" y="f104"/>
                  </a:cxn>
                  <a:cxn ang="f55">
                    <a:pos x="f103" y="f104"/>
                  </a:cxn>
                </a:cxnLst>
                <a:rect l="f99" t="f102" r="f100" b="f101"/>
                <a:pathLst>
                  <a:path w="360" h="563">
                    <a:moveTo>
                      <a:pt x="f2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0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6"/>
                    </a:lnTo>
                    <a:lnTo>
                      <a:pt x="f6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8"/>
                    </a:lnTo>
                    <a:lnTo>
                      <a:pt x="f36" y="f39"/>
                    </a:lnTo>
                    <a:lnTo>
                      <a:pt x="f34" y="f40"/>
                    </a:lnTo>
                    <a:lnTo>
                      <a:pt x="f32" y="f41"/>
                    </a:lnTo>
                    <a:lnTo>
                      <a:pt x="f30" y="f7"/>
                    </a:lnTo>
                    <a:lnTo>
                      <a:pt x="f42" y="f7"/>
                    </a:lnTo>
                    <a:lnTo>
                      <a:pt x="f37" y="f41"/>
                    </a:lnTo>
                    <a:lnTo>
                      <a:pt x="f11" y="f40"/>
                    </a:lnTo>
                    <a:lnTo>
                      <a:pt x="f9" y="f39"/>
                    </a:lnTo>
                    <a:lnTo>
                      <a:pt x="f2" y="f8"/>
                    </a:lnTo>
                    <a:lnTo>
                      <a:pt x="f2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3679829" y="5764213"/>
                <a:ext cx="1711327" cy="6746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78"/>
                  <a:gd name="f7" fmla="val 425"/>
                  <a:gd name="f8" fmla="val 1053"/>
                  <a:gd name="f9" fmla="val 419"/>
                  <a:gd name="f10" fmla="val 1066"/>
                  <a:gd name="f11" fmla="val 377"/>
                  <a:gd name="f12" fmla="val 1047"/>
                  <a:gd name="f13" fmla="val 336"/>
                  <a:gd name="f14" fmla="val 986"/>
                  <a:gd name="f15" fmla="val 252"/>
                  <a:gd name="f16" fmla="val 907"/>
                  <a:gd name="f17" fmla="val 810"/>
                  <a:gd name="f18" fmla="val 120"/>
                  <a:gd name="f19" fmla="val 694"/>
                  <a:gd name="f20" fmla="val 72"/>
                  <a:gd name="f21" fmla="val 560"/>
                  <a:gd name="f22" fmla="val 30"/>
                  <a:gd name="f23" fmla="val 420"/>
                  <a:gd name="f24" fmla="val 6"/>
                  <a:gd name="f25" fmla="val 268"/>
                  <a:gd name="f26" fmla="val 134"/>
                  <a:gd name="f27" fmla="val 24"/>
                  <a:gd name="f28" fmla="val 12"/>
                  <a:gd name="f29" fmla="val 36"/>
                  <a:gd name="f30" fmla="val 18"/>
                  <a:gd name="f31" fmla="val 554"/>
                  <a:gd name="f32" fmla="val 42"/>
                  <a:gd name="f33" fmla="val 682"/>
                  <a:gd name="f34" fmla="val 84"/>
                  <a:gd name="f35" fmla="val 798"/>
                  <a:gd name="f36" fmla="val 132"/>
                  <a:gd name="f37" fmla="val 895"/>
                  <a:gd name="f38" fmla="val 192"/>
                  <a:gd name="f39" fmla="val 968"/>
                  <a:gd name="f40" fmla="val 264"/>
                  <a:gd name="f41" fmla="val 999"/>
                  <a:gd name="f42" fmla="val 300"/>
                  <a:gd name="f43" fmla="val 1023"/>
                  <a:gd name="f44" fmla="val 342"/>
                  <a:gd name="f45" fmla="val 1041"/>
                  <a:gd name="f46" fmla="val 383"/>
                  <a:gd name="f47" fmla="+- 0 0 -90"/>
                  <a:gd name="f48" fmla="*/ f3 1 1078"/>
                  <a:gd name="f49" fmla="*/ f4 1 425"/>
                  <a:gd name="f50" fmla="val f5"/>
                  <a:gd name="f51" fmla="val f6"/>
                  <a:gd name="f52" fmla="val f7"/>
                  <a:gd name="f53" fmla="*/ f47 f0 1"/>
                  <a:gd name="f54" fmla="+- f52 0 f50"/>
                  <a:gd name="f55" fmla="+- f51 0 f50"/>
                  <a:gd name="f56" fmla="*/ f53 1 f2"/>
                  <a:gd name="f57" fmla="*/ f55 1 1078"/>
                  <a:gd name="f58" fmla="*/ f54 1 425"/>
                  <a:gd name="f59" fmla="+- f56 0 f1"/>
                  <a:gd name="f60" fmla="*/ 1053 1 f57"/>
                  <a:gd name="f61" fmla="*/ 425 1 f58"/>
                  <a:gd name="f62" fmla="*/ 1078 1 f57"/>
                  <a:gd name="f63" fmla="*/ 419 1 f58"/>
                  <a:gd name="f64" fmla="*/ 1066 1 f57"/>
                  <a:gd name="f65" fmla="*/ 377 1 f58"/>
                  <a:gd name="f66" fmla="*/ 1047 1 f57"/>
                  <a:gd name="f67" fmla="*/ 336 1 f58"/>
                  <a:gd name="f68" fmla="*/ 986 1 f57"/>
                  <a:gd name="f69" fmla="*/ 252 1 f58"/>
                  <a:gd name="f70" fmla="*/ 907 1 f57"/>
                  <a:gd name="f71" fmla="*/ 180 1 f58"/>
                  <a:gd name="f72" fmla="*/ 810 1 f57"/>
                  <a:gd name="f73" fmla="*/ 120 1 f58"/>
                  <a:gd name="f74" fmla="*/ 694 1 f57"/>
                  <a:gd name="f75" fmla="*/ 72 1 f58"/>
                  <a:gd name="f76" fmla="*/ 560 1 f57"/>
                  <a:gd name="f77" fmla="*/ 30 1 f58"/>
                  <a:gd name="f78" fmla="*/ 420 1 f57"/>
                  <a:gd name="f79" fmla="*/ 6 1 f58"/>
                  <a:gd name="f80" fmla="*/ 268 1 f57"/>
                  <a:gd name="f81" fmla="*/ 0 1 f58"/>
                  <a:gd name="f82" fmla="*/ 134 1 f57"/>
                  <a:gd name="f83" fmla="*/ 0 1 f57"/>
                  <a:gd name="f84" fmla="*/ 24 1 f58"/>
                  <a:gd name="f85" fmla="*/ 12 1 f57"/>
                  <a:gd name="f86" fmla="*/ 36 1 f58"/>
                  <a:gd name="f87" fmla="*/ 18 1 f58"/>
                  <a:gd name="f88" fmla="*/ 12 1 f58"/>
                  <a:gd name="f89" fmla="*/ 554 1 f57"/>
                  <a:gd name="f90" fmla="*/ 42 1 f58"/>
                  <a:gd name="f91" fmla="*/ 682 1 f57"/>
                  <a:gd name="f92" fmla="*/ 84 1 f58"/>
                  <a:gd name="f93" fmla="*/ 798 1 f57"/>
                  <a:gd name="f94" fmla="*/ 132 1 f58"/>
                  <a:gd name="f95" fmla="*/ 895 1 f57"/>
                  <a:gd name="f96" fmla="*/ 192 1 f58"/>
                  <a:gd name="f97" fmla="*/ 968 1 f57"/>
                  <a:gd name="f98" fmla="*/ 264 1 f58"/>
                  <a:gd name="f99" fmla="*/ 999 1 f57"/>
                  <a:gd name="f100" fmla="*/ 300 1 f58"/>
                  <a:gd name="f101" fmla="*/ 1023 1 f57"/>
                  <a:gd name="f102" fmla="*/ 342 1 f58"/>
                  <a:gd name="f103" fmla="*/ 1041 1 f57"/>
                  <a:gd name="f104" fmla="*/ 383 1 f58"/>
                  <a:gd name="f105" fmla="*/ f51 1 f57"/>
                  <a:gd name="f106" fmla="*/ f52 1 f58"/>
                  <a:gd name="f107" fmla="*/ f83 f48 1"/>
                  <a:gd name="f108" fmla="*/ f105 f48 1"/>
                  <a:gd name="f109" fmla="*/ f106 f49 1"/>
                  <a:gd name="f110" fmla="*/ f81 f49 1"/>
                  <a:gd name="f111" fmla="*/ f60 f48 1"/>
                  <a:gd name="f112" fmla="*/ f61 f49 1"/>
                  <a:gd name="f113" fmla="*/ f62 f48 1"/>
                  <a:gd name="f114" fmla="*/ f63 f49 1"/>
                  <a:gd name="f115" fmla="*/ f64 f48 1"/>
                  <a:gd name="f116" fmla="*/ f65 f49 1"/>
                  <a:gd name="f117" fmla="*/ f66 f48 1"/>
                  <a:gd name="f118" fmla="*/ f67 f49 1"/>
                  <a:gd name="f119" fmla="*/ f68 f48 1"/>
                  <a:gd name="f120" fmla="*/ f69 f49 1"/>
                  <a:gd name="f121" fmla="*/ f70 f48 1"/>
                  <a:gd name="f122" fmla="*/ f71 f49 1"/>
                  <a:gd name="f123" fmla="*/ f72 f48 1"/>
                  <a:gd name="f124" fmla="*/ f73 f49 1"/>
                  <a:gd name="f125" fmla="*/ f74 f48 1"/>
                  <a:gd name="f126" fmla="*/ f75 f49 1"/>
                  <a:gd name="f127" fmla="*/ f76 f48 1"/>
                  <a:gd name="f128" fmla="*/ f77 f49 1"/>
                  <a:gd name="f129" fmla="*/ f78 f48 1"/>
                  <a:gd name="f130" fmla="*/ f79 f49 1"/>
                  <a:gd name="f131" fmla="*/ f80 f48 1"/>
                  <a:gd name="f132" fmla="*/ f82 f48 1"/>
                  <a:gd name="f133" fmla="*/ f84 f49 1"/>
                  <a:gd name="f134" fmla="*/ f85 f48 1"/>
                  <a:gd name="f135" fmla="*/ f86 f49 1"/>
                  <a:gd name="f136" fmla="*/ f87 f49 1"/>
                  <a:gd name="f137" fmla="*/ f88 f49 1"/>
                  <a:gd name="f138" fmla="*/ f89 f48 1"/>
                  <a:gd name="f139" fmla="*/ f90 f49 1"/>
                  <a:gd name="f140" fmla="*/ f91 f48 1"/>
                  <a:gd name="f141" fmla="*/ f92 f49 1"/>
                  <a:gd name="f142" fmla="*/ f93 f48 1"/>
                  <a:gd name="f143" fmla="*/ f94 f49 1"/>
                  <a:gd name="f144" fmla="*/ f95 f48 1"/>
                  <a:gd name="f145" fmla="*/ f96 f49 1"/>
                  <a:gd name="f146" fmla="*/ f97 f48 1"/>
                  <a:gd name="f147" fmla="*/ f98 f49 1"/>
                  <a:gd name="f148" fmla="*/ f99 f48 1"/>
                  <a:gd name="f149" fmla="*/ f100 f49 1"/>
                  <a:gd name="f150" fmla="*/ f101 f48 1"/>
                  <a:gd name="f151" fmla="*/ f102 f49 1"/>
                  <a:gd name="f152" fmla="*/ f103 f48 1"/>
                  <a:gd name="f153" fmla="*/ f104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111" y="f112"/>
                  </a:cxn>
                  <a:cxn ang="f59">
                    <a:pos x="f113" y="f114"/>
                  </a:cxn>
                  <a:cxn ang="f59">
                    <a:pos x="f115" y="f116"/>
                  </a:cxn>
                  <a:cxn ang="f59">
                    <a:pos x="f117" y="f118"/>
                  </a:cxn>
                  <a:cxn ang="f59">
                    <a:pos x="f119" y="f120"/>
                  </a:cxn>
                  <a:cxn ang="f59">
                    <a:pos x="f121" y="f122"/>
                  </a:cxn>
                  <a:cxn ang="f59">
                    <a:pos x="f123" y="f124"/>
                  </a:cxn>
                  <a:cxn ang="f59">
                    <a:pos x="f125" y="f126"/>
                  </a:cxn>
                  <a:cxn ang="f59">
                    <a:pos x="f127" y="f128"/>
                  </a:cxn>
                  <a:cxn ang="f59">
                    <a:pos x="f129" y="f130"/>
                  </a:cxn>
                  <a:cxn ang="f59">
                    <a:pos x="f131" y="f110"/>
                  </a:cxn>
                  <a:cxn ang="f59">
                    <a:pos x="f132" y="f130"/>
                  </a:cxn>
                  <a:cxn ang="f59">
                    <a:pos x="f107" y="f133"/>
                  </a:cxn>
                  <a:cxn ang="f59">
                    <a:pos x="f134" y="f135"/>
                  </a:cxn>
                  <a:cxn ang="f59">
                    <a:pos x="f132" y="f136"/>
                  </a:cxn>
                  <a:cxn ang="f59">
                    <a:pos x="f131" y="f137"/>
                  </a:cxn>
                  <a:cxn ang="f59">
                    <a:pos x="f129" y="f136"/>
                  </a:cxn>
                  <a:cxn ang="f59">
                    <a:pos x="f138" y="f139"/>
                  </a:cxn>
                  <a:cxn ang="f59">
                    <a:pos x="f140" y="f141"/>
                  </a:cxn>
                  <a:cxn ang="f59">
                    <a:pos x="f142" y="f143"/>
                  </a:cxn>
                  <a:cxn ang="f59">
                    <a:pos x="f144" y="f145"/>
                  </a:cxn>
                  <a:cxn ang="f59">
                    <a:pos x="f146" y="f147"/>
                  </a:cxn>
                  <a:cxn ang="f59">
                    <a:pos x="f148" y="f149"/>
                  </a:cxn>
                  <a:cxn ang="f59">
                    <a:pos x="f150" y="f151"/>
                  </a:cxn>
                  <a:cxn ang="f59">
                    <a:pos x="f152" y="f153"/>
                  </a:cxn>
                  <a:cxn ang="f59">
                    <a:pos x="f111" y="f112"/>
                  </a:cxn>
                  <a:cxn ang="f59">
                    <a:pos x="f111" y="f112"/>
                  </a:cxn>
                </a:cxnLst>
                <a:rect l="f107" t="f110" r="f108" b="f109"/>
                <a:pathLst>
                  <a:path w="1078" h="425">
                    <a:moveTo>
                      <a:pt x="f8" y="f7"/>
                    </a:moveTo>
                    <a:lnTo>
                      <a:pt x="f6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2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5"/>
                    </a:lnTo>
                    <a:lnTo>
                      <a:pt x="f26" y="f24"/>
                    </a:lnTo>
                    <a:lnTo>
                      <a:pt x="f5" y="f27"/>
                    </a:lnTo>
                    <a:lnTo>
                      <a:pt x="f28" y="f29"/>
                    </a:lnTo>
                    <a:lnTo>
                      <a:pt x="f26" y="f30"/>
                    </a:lnTo>
                    <a:lnTo>
                      <a:pt x="f25" y="f28"/>
                    </a:lnTo>
                    <a:lnTo>
                      <a:pt x="f23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5245098" y="6476996"/>
                <a:ext cx="155576" cy="3714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34"/>
                  <a:gd name="f8" fmla="val 25"/>
                  <a:gd name="f9" fmla="val 55"/>
                  <a:gd name="f10" fmla="val 186"/>
                  <a:gd name="f11" fmla="val 80"/>
                  <a:gd name="f12" fmla="val 138"/>
                  <a:gd name="f13" fmla="val 92"/>
                  <a:gd name="f14" fmla="val 90"/>
                  <a:gd name="f15" fmla="val 36"/>
                  <a:gd name="f16" fmla="val 74"/>
                  <a:gd name="f17" fmla="val 67"/>
                  <a:gd name="f18" fmla="val 31"/>
                  <a:gd name="f19" fmla="+- 0 0 -90"/>
                  <a:gd name="f20" fmla="*/ f3 1 98"/>
                  <a:gd name="f21" fmla="*/ f4 1 234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98"/>
                  <a:gd name="f30" fmla="*/ f26 1 234"/>
                  <a:gd name="f31" fmla="+- f28 0 f1"/>
                  <a:gd name="f32" fmla="*/ 0 1 f29"/>
                  <a:gd name="f33" fmla="*/ 234 1 f30"/>
                  <a:gd name="f34" fmla="*/ 25 1 f29"/>
                  <a:gd name="f35" fmla="*/ 55 1 f29"/>
                  <a:gd name="f36" fmla="*/ 186 1 f30"/>
                  <a:gd name="f37" fmla="*/ 80 1 f29"/>
                  <a:gd name="f38" fmla="*/ 138 1 f30"/>
                  <a:gd name="f39" fmla="*/ 92 1 f29"/>
                  <a:gd name="f40" fmla="*/ 90 1 f30"/>
                  <a:gd name="f41" fmla="*/ 98 1 f29"/>
                  <a:gd name="f42" fmla="*/ 36 1 f30"/>
                  <a:gd name="f43" fmla="*/ 0 1 f30"/>
                  <a:gd name="f44" fmla="*/ 74 1 f29"/>
                  <a:gd name="f45" fmla="*/ 67 1 f29"/>
                  <a:gd name="f46" fmla="*/ 31 1 f29"/>
                  <a:gd name="f47" fmla="*/ f23 1 f29"/>
                  <a:gd name="f48" fmla="*/ f24 1 f30"/>
                  <a:gd name="f49" fmla="*/ f32 f20 1"/>
                  <a:gd name="f50" fmla="*/ f47 f20 1"/>
                  <a:gd name="f51" fmla="*/ f48 f21 1"/>
                  <a:gd name="f52" fmla="*/ f43 f21 1"/>
                  <a:gd name="f53" fmla="*/ f33 f21 1"/>
                  <a:gd name="f54" fmla="*/ f34 f20 1"/>
                  <a:gd name="f55" fmla="*/ f35 f20 1"/>
                  <a:gd name="f56" fmla="*/ f36 f21 1"/>
                  <a:gd name="f57" fmla="*/ f37 f20 1"/>
                  <a:gd name="f58" fmla="*/ f38 f21 1"/>
                  <a:gd name="f59" fmla="*/ f39 f20 1"/>
                  <a:gd name="f60" fmla="*/ f40 f21 1"/>
                  <a:gd name="f61" fmla="*/ f41 f20 1"/>
                  <a:gd name="f62" fmla="*/ f42 f21 1"/>
                  <a:gd name="f63" fmla="*/ f44 f20 1"/>
                  <a:gd name="f64" fmla="*/ f45 f20 1"/>
                  <a:gd name="f65" fmla="*/ f46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49" y="f53"/>
                  </a:cxn>
                  <a:cxn ang="f31">
                    <a:pos x="f54" y="f53"/>
                  </a:cxn>
                  <a:cxn ang="f31">
                    <a:pos x="f55" y="f56"/>
                  </a:cxn>
                  <a:cxn ang="f31">
                    <a:pos x="f57" y="f58"/>
                  </a:cxn>
                  <a:cxn ang="f31">
                    <a:pos x="f59" y="f60"/>
                  </a:cxn>
                  <a:cxn ang="f31">
                    <a:pos x="f61" y="f62"/>
                  </a:cxn>
                  <a:cxn ang="f31">
                    <a:pos x="f61" y="f52"/>
                  </a:cxn>
                  <a:cxn ang="f31">
                    <a:pos x="f63" y="f52"/>
                  </a:cxn>
                  <a:cxn ang="f31">
                    <a:pos x="f63" y="f62"/>
                  </a:cxn>
                  <a:cxn ang="f31">
                    <a:pos x="f64" y="f60"/>
                  </a:cxn>
                  <a:cxn ang="f31">
                    <a:pos x="f55" y="f58"/>
                  </a:cxn>
                  <a:cxn ang="f31">
                    <a:pos x="f65" y="f56"/>
                  </a:cxn>
                  <a:cxn ang="f31">
                    <a:pos x="f49" y="f53"/>
                  </a:cxn>
                  <a:cxn ang="f31">
                    <a:pos x="f49" y="f53"/>
                  </a:cxn>
                </a:cxnLst>
                <a:rect l="f49" t="f52" r="f50" b="f51"/>
                <a:pathLst>
                  <a:path w="98" h="234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6" y="f15"/>
                    </a:lnTo>
                    <a:lnTo>
                      <a:pt x="f6" y="f5"/>
                    </a:lnTo>
                    <a:lnTo>
                      <a:pt x="f16" y="f5"/>
                    </a:lnTo>
                    <a:lnTo>
                      <a:pt x="f16" y="f15"/>
                    </a:lnTo>
                    <a:lnTo>
                      <a:pt x="f17" y="f14"/>
                    </a:lnTo>
                    <a:lnTo>
                      <a:pt x="f9" y="f12"/>
                    </a:lnTo>
                    <a:lnTo>
                      <a:pt x="f18" y="f10"/>
                    </a:lnTo>
                    <a:lnTo>
                      <a:pt x="f5" y="f7"/>
                    </a:lnTo>
                    <a:lnTo>
                      <a:pt x="f5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2819396" y="5830891"/>
                <a:ext cx="763588" cy="10175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1"/>
                  <a:gd name="f7" fmla="val 641"/>
                  <a:gd name="f8" fmla="val 18"/>
                  <a:gd name="f9" fmla="val 443"/>
                  <a:gd name="f10" fmla="val 24"/>
                  <a:gd name="f11" fmla="val 371"/>
                  <a:gd name="f12" fmla="val 55"/>
                  <a:gd name="f13" fmla="val 305"/>
                  <a:gd name="f14" fmla="val 91"/>
                  <a:gd name="f15" fmla="val 246"/>
                  <a:gd name="f16" fmla="val 146"/>
                  <a:gd name="f17" fmla="val 186"/>
                  <a:gd name="f18" fmla="val 213"/>
                  <a:gd name="f19" fmla="val 132"/>
                  <a:gd name="f20" fmla="val 292"/>
                  <a:gd name="f21" fmla="val 84"/>
                  <a:gd name="f22" fmla="val 384"/>
                  <a:gd name="f23" fmla="val 48"/>
                  <a:gd name="f24" fmla="val 12"/>
                  <a:gd name="f25" fmla="val 457"/>
                  <a:gd name="f26" fmla="val 359"/>
                  <a:gd name="f27" fmla="val 36"/>
                  <a:gd name="f28" fmla="val 274"/>
                  <a:gd name="f29" fmla="val 78"/>
                  <a:gd name="f30" fmla="val 195"/>
                  <a:gd name="f31" fmla="val 126"/>
                  <a:gd name="f32" fmla="val 128"/>
                  <a:gd name="f33" fmla="val 73"/>
                  <a:gd name="f34" fmla="val 240"/>
                  <a:gd name="f35" fmla="val 37"/>
                  <a:gd name="f36" fmla="val 6"/>
                  <a:gd name="f37" fmla="val 497"/>
                  <a:gd name="f38" fmla="val 545"/>
                  <a:gd name="f39" fmla="val 43"/>
                  <a:gd name="f40" fmla="val 593"/>
                  <a:gd name="f41" fmla="val 97"/>
                  <a:gd name="f42" fmla="val 67"/>
                  <a:gd name="f43" fmla="+- 0 0 -90"/>
                  <a:gd name="f44" fmla="*/ f3 1 481"/>
                  <a:gd name="f45" fmla="*/ f4 1 641"/>
                  <a:gd name="f46" fmla="val f5"/>
                  <a:gd name="f47" fmla="val f6"/>
                  <a:gd name="f48" fmla="val f7"/>
                  <a:gd name="f49" fmla="*/ f43 f0 1"/>
                  <a:gd name="f50" fmla="+- f48 0 f46"/>
                  <a:gd name="f51" fmla="+- f47 0 f46"/>
                  <a:gd name="f52" fmla="*/ f49 1 f2"/>
                  <a:gd name="f53" fmla="*/ f51 1 481"/>
                  <a:gd name="f54" fmla="*/ f50 1 641"/>
                  <a:gd name="f55" fmla="+- f52 0 f1"/>
                  <a:gd name="f56" fmla="*/ 18 1 f53"/>
                  <a:gd name="f57" fmla="*/ 443 1 f54"/>
                  <a:gd name="f58" fmla="*/ 24 1 f53"/>
                  <a:gd name="f59" fmla="*/ 371 1 f54"/>
                  <a:gd name="f60" fmla="*/ 55 1 f53"/>
                  <a:gd name="f61" fmla="*/ 305 1 f54"/>
                  <a:gd name="f62" fmla="*/ 91 1 f53"/>
                  <a:gd name="f63" fmla="*/ 246 1 f54"/>
                  <a:gd name="f64" fmla="*/ 146 1 f53"/>
                  <a:gd name="f65" fmla="*/ 186 1 f54"/>
                  <a:gd name="f66" fmla="*/ 213 1 f53"/>
                  <a:gd name="f67" fmla="*/ 132 1 f54"/>
                  <a:gd name="f68" fmla="*/ 292 1 f53"/>
                  <a:gd name="f69" fmla="*/ 84 1 f54"/>
                  <a:gd name="f70" fmla="*/ 384 1 f53"/>
                  <a:gd name="f71" fmla="*/ 48 1 f54"/>
                  <a:gd name="f72" fmla="*/ 481 1 f53"/>
                  <a:gd name="f73" fmla="*/ 12 1 f54"/>
                  <a:gd name="f74" fmla="*/ 457 1 f53"/>
                  <a:gd name="f75" fmla="*/ 0 1 f54"/>
                  <a:gd name="f76" fmla="*/ 359 1 f53"/>
                  <a:gd name="f77" fmla="*/ 36 1 f54"/>
                  <a:gd name="f78" fmla="*/ 274 1 f53"/>
                  <a:gd name="f79" fmla="*/ 78 1 f54"/>
                  <a:gd name="f80" fmla="*/ 195 1 f53"/>
                  <a:gd name="f81" fmla="*/ 126 1 f54"/>
                  <a:gd name="f82" fmla="*/ 128 1 f53"/>
                  <a:gd name="f83" fmla="*/ 180 1 f54"/>
                  <a:gd name="f84" fmla="*/ 73 1 f53"/>
                  <a:gd name="f85" fmla="*/ 240 1 f54"/>
                  <a:gd name="f86" fmla="*/ 37 1 f53"/>
                  <a:gd name="f87" fmla="*/ 6 1 f53"/>
                  <a:gd name="f88" fmla="*/ 0 1 f53"/>
                  <a:gd name="f89" fmla="*/ 497 1 f54"/>
                  <a:gd name="f90" fmla="*/ 545 1 f54"/>
                  <a:gd name="f91" fmla="*/ 43 1 f53"/>
                  <a:gd name="f92" fmla="*/ 593 1 f54"/>
                  <a:gd name="f93" fmla="*/ 641 1 f54"/>
                  <a:gd name="f94" fmla="*/ 97 1 f53"/>
                  <a:gd name="f95" fmla="*/ 67 1 f53"/>
                  <a:gd name="f96" fmla="*/ f47 1 f53"/>
                  <a:gd name="f97" fmla="*/ f48 1 f54"/>
                  <a:gd name="f98" fmla="*/ f88 f44 1"/>
                  <a:gd name="f99" fmla="*/ f96 f44 1"/>
                  <a:gd name="f100" fmla="*/ f97 f45 1"/>
                  <a:gd name="f101" fmla="*/ f75 f45 1"/>
                  <a:gd name="f102" fmla="*/ f56 f44 1"/>
                  <a:gd name="f103" fmla="*/ f57 f45 1"/>
                  <a:gd name="f104" fmla="*/ f58 f44 1"/>
                  <a:gd name="f105" fmla="*/ f59 f45 1"/>
                  <a:gd name="f106" fmla="*/ f60 f44 1"/>
                  <a:gd name="f107" fmla="*/ f61 f45 1"/>
                  <a:gd name="f108" fmla="*/ f62 f44 1"/>
                  <a:gd name="f109" fmla="*/ f63 f45 1"/>
                  <a:gd name="f110" fmla="*/ f64 f44 1"/>
                  <a:gd name="f111" fmla="*/ f65 f45 1"/>
                  <a:gd name="f112" fmla="*/ f66 f44 1"/>
                  <a:gd name="f113" fmla="*/ f67 f45 1"/>
                  <a:gd name="f114" fmla="*/ f68 f44 1"/>
                  <a:gd name="f115" fmla="*/ f69 f45 1"/>
                  <a:gd name="f116" fmla="*/ f70 f44 1"/>
                  <a:gd name="f117" fmla="*/ f71 f45 1"/>
                  <a:gd name="f118" fmla="*/ f72 f44 1"/>
                  <a:gd name="f119" fmla="*/ f73 f45 1"/>
                  <a:gd name="f120" fmla="*/ f74 f44 1"/>
                  <a:gd name="f121" fmla="*/ f76 f44 1"/>
                  <a:gd name="f122" fmla="*/ f77 f45 1"/>
                  <a:gd name="f123" fmla="*/ f78 f44 1"/>
                  <a:gd name="f124" fmla="*/ f79 f45 1"/>
                  <a:gd name="f125" fmla="*/ f80 f44 1"/>
                  <a:gd name="f126" fmla="*/ f81 f45 1"/>
                  <a:gd name="f127" fmla="*/ f82 f44 1"/>
                  <a:gd name="f128" fmla="*/ f83 f45 1"/>
                  <a:gd name="f129" fmla="*/ f84 f44 1"/>
                  <a:gd name="f130" fmla="*/ f85 f45 1"/>
                  <a:gd name="f131" fmla="*/ f86 f44 1"/>
                  <a:gd name="f132" fmla="*/ f87 f44 1"/>
                  <a:gd name="f133" fmla="*/ f89 f45 1"/>
                  <a:gd name="f134" fmla="*/ f90 f45 1"/>
                  <a:gd name="f135" fmla="*/ f91 f44 1"/>
                  <a:gd name="f136" fmla="*/ f92 f45 1"/>
                  <a:gd name="f137" fmla="*/ f93 f45 1"/>
                  <a:gd name="f138" fmla="*/ f94 f44 1"/>
                  <a:gd name="f139" fmla="*/ f9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102" y="f103"/>
                  </a:cxn>
                  <a:cxn ang="f55">
                    <a:pos x="f104" y="f105"/>
                  </a:cxn>
                  <a:cxn ang="f55">
                    <a:pos x="f106" y="f107"/>
                  </a:cxn>
                  <a:cxn ang="f55">
                    <a:pos x="f108" y="f109"/>
                  </a:cxn>
                  <a:cxn ang="f55">
                    <a:pos x="f110" y="f111"/>
                  </a:cxn>
                  <a:cxn ang="f55">
                    <a:pos x="f112" y="f113"/>
                  </a:cxn>
                  <a:cxn ang="f55">
                    <a:pos x="f114" y="f115"/>
                  </a:cxn>
                  <a:cxn ang="f55">
                    <a:pos x="f116" y="f117"/>
                  </a:cxn>
                  <a:cxn ang="f55">
                    <a:pos x="f118" y="f119"/>
                  </a:cxn>
                  <a:cxn ang="f55">
                    <a:pos x="f120" y="f101"/>
                  </a:cxn>
                  <a:cxn ang="f55">
                    <a:pos x="f121" y="f122"/>
                  </a:cxn>
                  <a:cxn ang="f55">
                    <a:pos x="f123" y="f124"/>
                  </a:cxn>
                  <a:cxn ang="f55">
                    <a:pos x="f125" y="f126"/>
                  </a:cxn>
                  <a:cxn ang="f55">
                    <a:pos x="f127" y="f128"/>
                  </a:cxn>
                  <a:cxn ang="f55">
                    <a:pos x="f129" y="f130"/>
                  </a:cxn>
                  <a:cxn ang="f55">
                    <a:pos x="f131" y="f107"/>
                  </a:cxn>
                  <a:cxn ang="f55">
                    <a:pos x="f132" y="f105"/>
                  </a:cxn>
                  <a:cxn ang="f55">
                    <a:pos x="f98" y="f103"/>
                  </a:cxn>
                  <a:cxn ang="f55">
                    <a:pos x="f132" y="f133"/>
                  </a:cxn>
                  <a:cxn ang="f55">
                    <a:pos x="f102" y="f134"/>
                  </a:cxn>
                  <a:cxn ang="f55">
                    <a:pos x="f135" y="f136"/>
                  </a:cxn>
                  <a:cxn ang="f55">
                    <a:pos x="f129" y="f137"/>
                  </a:cxn>
                  <a:cxn ang="f55">
                    <a:pos x="f138" y="f137"/>
                  </a:cxn>
                  <a:cxn ang="f55">
                    <a:pos x="f139" y="f136"/>
                  </a:cxn>
                  <a:cxn ang="f55">
                    <a:pos x="f135" y="f134"/>
                  </a:cxn>
                  <a:cxn ang="f55">
                    <a:pos x="f104" y="f133"/>
                  </a:cxn>
                  <a:cxn ang="f55">
                    <a:pos x="f102" y="f103"/>
                  </a:cxn>
                  <a:cxn ang="f55">
                    <a:pos x="f102" y="f103"/>
                  </a:cxn>
                </a:cxnLst>
                <a:rect l="f98" t="f101" r="f99" b="f100"/>
                <a:pathLst>
                  <a:path w="481" h="64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6" y="f24"/>
                    </a:lnTo>
                    <a:lnTo>
                      <a:pt x="f25" y="f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2"/>
                    </a:lnTo>
                    <a:lnTo>
                      <a:pt x="f33" y="f34"/>
                    </a:lnTo>
                    <a:lnTo>
                      <a:pt x="f35" y="f13"/>
                    </a:lnTo>
                    <a:lnTo>
                      <a:pt x="f36" y="f11"/>
                    </a:lnTo>
                    <a:lnTo>
                      <a:pt x="f5" y="f9"/>
                    </a:lnTo>
                    <a:lnTo>
                      <a:pt x="f36" y="f37"/>
                    </a:lnTo>
                    <a:lnTo>
                      <a:pt x="f8" y="f38"/>
                    </a:lnTo>
                    <a:lnTo>
                      <a:pt x="f39" y="f40"/>
                    </a:lnTo>
                    <a:lnTo>
                      <a:pt x="f33" y="f7"/>
                    </a:lnTo>
                    <a:lnTo>
                      <a:pt x="f41" y="f7"/>
                    </a:lnTo>
                    <a:lnTo>
                      <a:pt x="f42" y="f40"/>
                    </a:lnTo>
                    <a:lnTo>
                      <a:pt x="f39" y="f38"/>
                    </a:lnTo>
                    <a:lnTo>
                      <a:pt x="f10" y="f37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553203" y="5333996"/>
              <a:ext cx="2144706" cy="1303340"/>
              <a:chOff x="6553203" y="5333996"/>
              <a:chExt cx="2144706" cy="130334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6667503" y="5400675"/>
                <a:ext cx="1906588" cy="11604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01"/>
                  <a:gd name="f7" fmla="val 731"/>
                  <a:gd name="f8" fmla="val 604"/>
                  <a:gd name="f9" fmla="val 484"/>
                  <a:gd name="f10" fmla="val 6"/>
                  <a:gd name="f11" fmla="val 370"/>
                  <a:gd name="f12" fmla="val 30"/>
                  <a:gd name="f13" fmla="val 263"/>
                  <a:gd name="f14" fmla="val 60"/>
                  <a:gd name="f15" fmla="val 179"/>
                  <a:gd name="f16" fmla="val 108"/>
                  <a:gd name="f17" fmla="val 101"/>
                  <a:gd name="f18" fmla="val 162"/>
                  <a:gd name="f19" fmla="val 48"/>
                  <a:gd name="f20" fmla="val 222"/>
                  <a:gd name="f21" fmla="val 12"/>
                  <a:gd name="f22" fmla="val 294"/>
                  <a:gd name="f23" fmla="val 330"/>
                  <a:gd name="f24" fmla="val 366"/>
                  <a:gd name="f25" fmla="val 401"/>
                  <a:gd name="f26" fmla="val 437"/>
                  <a:gd name="f27" fmla="val 509"/>
                  <a:gd name="f28" fmla="val 569"/>
                  <a:gd name="f29" fmla="val 623"/>
                  <a:gd name="f30" fmla="val 671"/>
                  <a:gd name="f31" fmla="val 701"/>
                  <a:gd name="f32" fmla="val 725"/>
                  <a:gd name="f33" fmla="val 723"/>
                  <a:gd name="f34" fmla="val 837"/>
                  <a:gd name="f35" fmla="val 938"/>
                  <a:gd name="f36" fmla="val 1028"/>
                  <a:gd name="f37" fmla="val 1100"/>
                  <a:gd name="f38" fmla="val 1153"/>
                  <a:gd name="f39" fmla="val 1189"/>
                  <a:gd name="f40" fmla="val 707"/>
                  <a:gd name="f41" fmla="val 490"/>
                  <a:gd name="f42" fmla="val 382"/>
                  <a:gd name="f43" fmla="val 683"/>
                  <a:gd name="f44" fmla="val 287"/>
                  <a:gd name="f45" fmla="val 647"/>
                  <a:gd name="f46" fmla="val 203"/>
                  <a:gd name="f47" fmla="val 611"/>
                  <a:gd name="f48" fmla="val 131"/>
                  <a:gd name="f49" fmla="val 557"/>
                  <a:gd name="f50" fmla="val 83"/>
                  <a:gd name="f51" fmla="val 497"/>
                  <a:gd name="f52" fmla="val 42"/>
                  <a:gd name="f53" fmla="val 36"/>
                  <a:gd name="f54" fmla="val 300"/>
                  <a:gd name="f55" fmla="val 234"/>
                  <a:gd name="f56" fmla="val 174"/>
                  <a:gd name="f57" fmla="val 126"/>
                  <a:gd name="f58" fmla="val 84"/>
                  <a:gd name="f59" fmla="val 54"/>
                  <a:gd name="f60" fmla="val 24"/>
                  <a:gd name="f61" fmla="val 717"/>
                  <a:gd name="f62" fmla="val 825"/>
                  <a:gd name="f63" fmla="val 920"/>
                  <a:gd name="f64" fmla="val 1004"/>
                  <a:gd name="f65" fmla="val 1070"/>
                  <a:gd name="f66" fmla="val 1124"/>
                  <a:gd name="f67" fmla="val 1165"/>
                  <a:gd name="f68" fmla="+- 0 0 -90"/>
                  <a:gd name="f69" fmla="*/ f3 1 1201"/>
                  <a:gd name="f70" fmla="*/ f4 1 731"/>
                  <a:gd name="f71" fmla="val f5"/>
                  <a:gd name="f72" fmla="val f6"/>
                  <a:gd name="f73" fmla="val f7"/>
                  <a:gd name="f74" fmla="*/ f68 f0 1"/>
                  <a:gd name="f75" fmla="+- f73 0 f71"/>
                  <a:gd name="f76" fmla="+- f72 0 f71"/>
                  <a:gd name="f77" fmla="*/ f74 1 f2"/>
                  <a:gd name="f78" fmla="*/ f76 1 1201"/>
                  <a:gd name="f79" fmla="*/ f75 1 731"/>
                  <a:gd name="f80" fmla="+- f77 0 f1"/>
                  <a:gd name="f81" fmla="*/ 484 1 f78"/>
                  <a:gd name="f82" fmla="*/ 6 1 f79"/>
                  <a:gd name="f83" fmla="*/ 263 1 f78"/>
                  <a:gd name="f84" fmla="*/ 60 1 f79"/>
                  <a:gd name="f85" fmla="*/ 101 1 f78"/>
                  <a:gd name="f86" fmla="*/ 162 1 f79"/>
                  <a:gd name="f87" fmla="*/ 12 1 f78"/>
                  <a:gd name="f88" fmla="*/ 294 1 f79"/>
                  <a:gd name="f89" fmla="*/ 0 1 f78"/>
                  <a:gd name="f90" fmla="*/ 366 1 f79"/>
                  <a:gd name="f91" fmla="*/ 437 1 f79"/>
                  <a:gd name="f92" fmla="*/ 569 1 f79"/>
                  <a:gd name="f93" fmla="*/ 671 1 f79"/>
                  <a:gd name="f94" fmla="*/ 725 1 f79"/>
                  <a:gd name="f95" fmla="*/ 723 1 f78"/>
                  <a:gd name="f96" fmla="*/ 938 1 f78"/>
                  <a:gd name="f97" fmla="*/ 1100 1 f78"/>
                  <a:gd name="f98" fmla="*/ 1189 1 f78"/>
                  <a:gd name="f99" fmla="*/ 1201 1 f78"/>
                  <a:gd name="f100" fmla="*/ 604 1 f78"/>
                  <a:gd name="f101" fmla="*/ 0 1 f79"/>
                  <a:gd name="f102" fmla="*/ 490 1 f78"/>
                  <a:gd name="f103" fmla="*/ 701 1 f79"/>
                  <a:gd name="f104" fmla="*/ 287 1 f78"/>
                  <a:gd name="f105" fmla="*/ 647 1 f79"/>
                  <a:gd name="f106" fmla="*/ 131 1 f78"/>
                  <a:gd name="f107" fmla="*/ 557 1 f79"/>
                  <a:gd name="f108" fmla="*/ 48 1 f78"/>
                  <a:gd name="f109" fmla="*/ 36 1 f78"/>
                  <a:gd name="f110" fmla="*/ 300 1 f79"/>
                  <a:gd name="f111" fmla="*/ 174 1 f79"/>
                  <a:gd name="f112" fmla="*/ 84 1 f79"/>
                  <a:gd name="f113" fmla="*/ 30 1 f79"/>
                  <a:gd name="f114" fmla="*/ 717 1 f78"/>
                  <a:gd name="f115" fmla="*/ 920 1 f78"/>
                  <a:gd name="f116" fmla="*/ 1070 1 f78"/>
                  <a:gd name="f117" fmla="*/ 1153 1 f78"/>
                  <a:gd name="f118" fmla="*/ 707 1 f79"/>
                  <a:gd name="f119" fmla="*/ f72 1 f78"/>
                  <a:gd name="f120" fmla="*/ f73 1 f79"/>
                  <a:gd name="f121" fmla="*/ f89 f69 1"/>
                  <a:gd name="f122" fmla="*/ f119 f69 1"/>
                  <a:gd name="f123" fmla="*/ f120 f70 1"/>
                  <a:gd name="f124" fmla="*/ f101 f70 1"/>
                  <a:gd name="f125" fmla="*/ f81 f69 1"/>
                  <a:gd name="f126" fmla="*/ f82 f70 1"/>
                  <a:gd name="f127" fmla="*/ f83 f69 1"/>
                  <a:gd name="f128" fmla="*/ f84 f70 1"/>
                  <a:gd name="f129" fmla="*/ f85 f69 1"/>
                  <a:gd name="f130" fmla="*/ f86 f70 1"/>
                  <a:gd name="f131" fmla="*/ f87 f69 1"/>
                  <a:gd name="f132" fmla="*/ f88 f70 1"/>
                  <a:gd name="f133" fmla="*/ f90 f70 1"/>
                  <a:gd name="f134" fmla="*/ f91 f70 1"/>
                  <a:gd name="f135" fmla="*/ f92 f70 1"/>
                  <a:gd name="f136" fmla="*/ f93 f70 1"/>
                  <a:gd name="f137" fmla="*/ f94 f70 1"/>
                  <a:gd name="f138" fmla="*/ f95 f69 1"/>
                  <a:gd name="f139" fmla="*/ f96 f69 1"/>
                  <a:gd name="f140" fmla="*/ f97 f69 1"/>
                  <a:gd name="f141" fmla="*/ f98 f69 1"/>
                  <a:gd name="f142" fmla="*/ f99 f69 1"/>
                  <a:gd name="f143" fmla="*/ f100 f69 1"/>
                  <a:gd name="f144" fmla="*/ f102 f69 1"/>
                  <a:gd name="f145" fmla="*/ f103 f70 1"/>
                  <a:gd name="f146" fmla="*/ f104 f69 1"/>
                  <a:gd name="f147" fmla="*/ f105 f70 1"/>
                  <a:gd name="f148" fmla="*/ f106 f69 1"/>
                  <a:gd name="f149" fmla="*/ f107 f70 1"/>
                  <a:gd name="f150" fmla="*/ f108 f69 1"/>
                  <a:gd name="f151" fmla="*/ f109 f69 1"/>
                  <a:gd name="f152" fmla="*/ f110 f70 1"/>
                  <a:gd name="f153" fmla="*/ f111 f70 1"/>
                  <a:gd name="f154" fmla="*/ f112 f70 1"/>
                  <a:gd name="f155" fmla="*/ f113 f70 1"/>
                  <a:gd name="f156" fmla="*/ f114 f69 1"/>
                  <a:gd name="f157" fmla="*/ f115 f69 1"/>
                  <a:gd name="f158" fmla="*/ f116 f69 1"/>
                  <a:gd name="f159" fmla="*/ f117 f69 1"/>
                  <a:gd name="f160" fmla="*/ f118 f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0">
                    <a:pos x="f125" y="f126"/>
                  </a:cxn>
                  <a:cxn ang="f80">
                    <a:pos x="f127" y="f128"/>
                  </a:cxn>
                  <a:cxn ang="f80">
                    <a:pos x="f129" y="f130"/>
                  </a:cxn>
                  <a:cxn ang="f80">
                    <a:pos x="f131" y="f132"/>
                  </a:cxn>
                  <a:cxn ang="f80">
                    <a:pos x="f121" y="f133"/>
                  </a:cxn>
                  <a:cxn ang="f80">
                    <a:pos x="f131" y="f134"/>
                  </a:cxn>
                  <a:cxn ang="f80">
                    <a:pos x="f129" y="f135"/>
                  </a:cxn>
                  <a:cxn ang="f80">
                    <a:pos x="f127" y="f136"/>
                  </a:cxn>
                  <a:cxn ang="f80">
                    <a:pos x="f125" y="f137"/>
                  </a:cxn>
                  <a:cxn ang="f80">
                    <a:pos x="f138" y="f137"/>
                  </a:cxn>
                  <a:cxn ang="f80">
                    <a:pos x="f139" y="f136"/>
                  </a:cxn>
                  <a:cxn ang="f80">
                    <a:pos x="f140" y="f135"/>
                  </a:cxn>
                  <a:cxn ang="f80">
                    <a:pos x="f141" y="f134"/>
                  </a:cxn>
                  <a:cxn ang="f80">
                    <a:pos x="f142" y="f133"/>
                  </a:cxn>
                  <a:cxn ang="f80">
                    <a:pos x="f141" y="f132"/>
                  </a:cxn>
                  <a:cxn ang="f80">
                    <a:pos x="f140" y="f130"/>
                  </a:cxn>
                  <a:cxn ang="f80">
                    <a:pos x="f139" y="f128"/>
                  </a:cxn>
                  <a:cxn ang="f80">
                    <a:pos x="f138" y="f126"/>
                  </a:cxn>
                  <a:cxn ang="f80">
                    <a:pos x="f143" y="f124"/>
                  </a:cxn>
                  <a:cxn ang="f80">
                    <a:pos x="f144" y="f145"/>
                  </a:cxn>
                  <a:cxn ang="f80">
                    <a:pos x="f146" y="f147"/>
                  </a:cxn>
                  <a:cxn ang="f80">
                    <a:pos x="f148" y="f149"/>
                  </a:cxn>
                  <a:cxn ang="f80">
                    <a:pos x="f150" y="f134"/>
                  </a:cxn>
                  <a:cxn ang="f80">
                    <a:pos x="f151" y="f133"/>
                  </a:cxn>
                  <a:cxn ang="f80">
                    <a:pos x="f150" y="f152"/>
                  </a:cxn>
                  <a:cxn ang="f80">
                    <a:pos x="f148" y="f153"/>
                  </a:cxn>
                  <a:cxn ang="f80">
                    <a:pos x="f146" y="f154"/>
                  </a:cxn>
                  <a:cxn ang="f80">
                    <a:pos x="f144" y="f155"/>
                  </a:cxn>
                  <a:cxn ang="f80">
                    <a:pos x="f156" y="f155"/>
                  </a:cxn>
                  <a:cxn ang="f80">
                    <a:pos x="f157" y="f154"/>
                  </a:cxn>
                  <a:cxn ang="f80">
                    <a:pos x="f158" y="f153"/>
                  </a:cxn>
                  <a:cxn ang="f80">
                    <a:pos x="f159" y="f152"/>
                  </a:cxn>
                  <a:cxn ang="f80">
                    <a:pos x="f159" y="f134"/>
                  </a:cxn>
                  <a:cxn ang="f80">
                    <a:pos x="f158" y="f149"/>
                  </a:cxn>
                  <a:cxn ang="f80">
                    <a:pos x="f157" y="f147"/>
                  </a:cxn>
                  <a:cxn ang="f80">
                    <a:pos x="f156" y="f145"/>
                  </a:cxn>
                  <a:cxn ang="f80">
                    <a:pos x="f143" y="f160"/>
                  </a:cxn>
                </a:cxnLst>
                <a:rect l="f121" t="f124" r="f122" b="f123"/>
                <a:pathLst>
                  <a:path w="1201" h="731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10" y="f23"/>
                    </a:lnTo>
                    <a:lnTo>
                      <a:pt x="f5" y="f24"/>
                    </a:lnTo>
                    <a:lnTo>
                      <a:pt x="f10" y="f25"/>
                    </a:lnTo>
                    <a:lnTo>
                      <a:pt x="f21" y="f26"/>
                    </a:lnTo>
                    <a:lnTo>
                      <a:pt x="f19" y="f27"/>
                    </a:lnTo>
                    <a:lnTo>
                      <a:pt x="f17" y="f28"/>
                    </a:lnTo>
                    <a:lnTo>
                      <a:pt x="f15" y="f29"/>
                    </a:lnTo>
                    <a:lnTo>
                      <a:pt x="f13" y="f30"/>
                    </a:lnTo>
                    <a:lnTo>
                      <a:pt x="f11" y="f31"/>
                    </a:lnTo>
                    <a:lnTo>
                      <a:pt x="f9" y="f32"/>
                    </a:lnTo>
                    <a:lnTo>
                      <a:pt x="f8" y="f7"/>
                    </a:lnTo>
                    <a:lnTo>
                      <a:pt x="f33" y="f32"/>
                    </a:lnTo>
                    <a:lnTo>
                      <a:pt x="f34" y="f31"/>
                    </a:lnTo>
                    <a:lnTo>
                      <a:pt x="f35" y="f30"/>
                    </a:lnTo>
                    <a:lnTo>
                      <a:pt x="f36" y="f29"/>
                    </a:lnTo>
                    <a:lnTo>
                      <a:pt x="f37" y="f28"/>
                    </a:lnTo>
                    <a:lnTo>
                      <a:pt x="f38" y="f27"/>
                    </a:lnTo>
                    <a:lnTo>
                      <a:pt x="f39" y="f26"/>
                    </a:lnTo>
                    <a:lnTo>
                      <a:pt x="f6" y="f25"/>
                    </a:lnTo>
                    <a:lnTo>
                      <a:pt x="f6" y="f24"/>
                    </a:lnTo>
                    <a:lnTo>
                      <a:pt x="f6" y="f23"/>
                    </a:lnTo>
                    <a:lnTo>
                      <a:pt x="f39" y="f22"/>
                    </a:lnTo>
                    <a:lnTo>
                      <a:pt x="f38" y="f20"/>
                    </a:lnTo>
                    <a:lnTo>
                      <a:pt x="f37" y="f18"/>
                    </a:lnTo>
                    <a:lnTo>
                      <a:pt x="f36" y="f16"/>
                    </a:lnTo>
                    <a:lnTo>
                      <a:pt x="f35" y="f14"/>
                    </a:lnTo>
                    <a:lnTo>
                      <a:pt x="f34" y="f12"/>
                    </a:lnTo>
                    <a:lnTo>
                      <a:pt x="f33" y="f10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  <a:moveTo>
                      <a:pt x="f8" y="f40"/>
                    </a:moveTo>
                    <a:lnTo>
                      <a:pt x="f41" y="f3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19" y="f26"/>
                    </a:lnTo>
                    <a:lnTo>
                      <a:pt x="f52" y="f25"/>
                    </a:lnTo>
                    <a:lnTo>
                      <a:pt x="f53" y="f24"/>
                    </a:lnTo>
                    <a:lnTo>
                      <a:pt x="f52" y="f23"/>
                    </a:lnTo>
                    <a:lnTo>
                      <a:pt x="f19" y="f54"/>
                    </a:lnTo>
                    <a:lnTo>
                      <a:pt x="f50" y="f55"/>
                    </a:lnTo>
                    <a:lnTo>
                      <a:pt x="f48" y="f56"/>
                    </a:lnTo>
                    <a:lnTo>
                      <a:pt x="f46" y="f57"/>
                    </a:lnTo>
                    <a:lnTo>
                      <a:pt x="f44" y="f58"/>
                    </a:lnTo>
                    <a:lnTo>
                      <a:pt x="f42" y="f59"/>
                    </a:lnTo>
                    <a:lnTo>
                      <a:pt x="f41" y="f12"/>
                    </a:lnTo>
                    <a:lnTo>
                      <a:pt x="f8" y="f60"/>
                    </a:lnTo>
                    <a:lnTo>
                      <a:pt x="f61" y="f12"/>
                    </a:lnTo>
                    <a:lnTo>
                      <a:pt x="f62" y="f59"/>
                    </a:lnTo>
                    <a:lnTo>
                      <a:pt x="f63" y="f58"/>
                    </a:lnTo>
                    <a:lnTo>
                      <a:pt x="f64" y="f57"/>
                    </a:lnTo>
                    <a:lnTo>
                      <a:pt x="f65" y="f56"/>
                    </a:lnTo>
                    <a:lnTo>
                      <a:pt x="f66" y="f55"/>
                    </a:lnTo>
                    <a:lnTo>
                      <a:pt x="f38" y="f54"/>
                    </a:lnTo>
                    <a:lnTo>
                      <a:pt x="f67" y="f24"/>
                    </a:lnTo>
                    <a:lnTo>
                      <a:pt x="f38" y="f26"/>
                    </a:lnTo>
                    <a:lnTo>
                      <a:pt x="f66" y="f51"/>
                    </a:lnTo>
                    <a:lnTo>
                      <a:pt x="f65" y="f49"/>
                    </a:lnTo>
                    <a:lnTo>
                      <a:pt x="f64" y="f47"/>
                    </a:lnTo>
                    <a:lnTo>
                      <a:pt x="f63" y="f45"/>
                    </a:lnTo>
                    <a:lnTo>
                      <a:pt x="f62" y="f43"/>
                    </a:lnTo>
                    <a:lnTo>
                      <a:pt x="f61" y="f31"/>
                    </a:lnTo>
                    <a:lnTo>
                      <a:pt x="f8" y="f40"/>
                    </a:lnTo>
                    <a:lnTo>
                      <a:pt x="f8" y="f40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6553203" y="5343525"/>
                <a:ext cx="863595" cy="11699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4"/>
                  <a:gd name="f7" fmla="val 737"/>
                  <a:gd name="f8" fmla="val 24"/>
                  <a:gd name="f9" fmla="val 402"/>
                  <a:gd name="f10" fmla="val 36"/>
                  <a:gd name="f11" fmla="val 330"/>
                  <a:gd name="f12" fmla="val 66"/>
                  <a:gd name="f13" fmla="val 264"/>
                  <a:gd name="f14" fmla="val 108"/>
                  <a:gd name="f15" fmla="val 204"/>
                  <a:gd name="f16" fmla="val 173"/>
                  <a:gd name="f17" fmla="val 150"/>
                  <a:gd name="f18" fmla="val 251"/>
                  <a:gd name="f19" fmla="val 102"/>
                  <a:gd name="f20" fmla="val 335"/>
                  <a:gd name="f21" fmla="val 60"/>
                  <a:gd name="f22" fmla="val 436"/>
                  <a:gd name="f23" fmla="val 30"/>
                  <a:gd name="f24" fmla="val 12"/>
                  <a:gd name="f25" fmla="val 430"/>
                  <a:gd name="f26" fmla="val 18"/>
                  <a:gd name="f27" fmla="val 329"/>
                  <a:gd name="f28" fmla="val 48"/>
                  <a:gd name="f29" fmla="val 233"/>
                  <a:gd name="f30" fmla="val 90"/>
                  <a:gd name="f31" fmla="val 155"/>
                  <a:gd name="f32" fmla="val 138"/>
                  <a:gd name="f33" fmla="val 198"/>
                  <a:gd name="f34" fmla="val 42"/>
                  <a:gd name="f35" fmla="val 258"/>
                  <a:gd name="f36" fmla="val 6"/>
                  <a:gd name="f37" fmla="val 455"/>
                  <a:gd name="f38" fmla="val 503"/>
                  <a:gd name="f39" fmla="val 545"/>
                  <a:gd name="f40" fmla="val 78"/>
                  <a:gd name="f41" fmla="val 593"/>
                  <a:gd name="f42" fmla="val 114"/>
                  <a:gd name="f43" fmla="val 635"/>
                  <a:gd name="f44" fmla="val 161"/>
                  <a:gd name="f45" fmla="val 671"/>
                  <a:gd name="f46" fmla="val 221"/>
                  <a:gd name="f47" fmla="val 707"/>
                  <a:gd name="f48" fmla="val 281"/>
                  <a:gd name="f49" fmla="val 323"/>
                  <a:gd name="f50" fmla="val 257"/>
                  <a:gd name="f51" fmla="val 203"/>
                  <a:gd name="f52" fmla="val 149"/>
                  <a:gd name="f53" fmla="val 72"/>
                  <a:gd name="f54" fmla="val 551"/>
                  <a:gd name="f55" fmla="+- 0 0 -90"/>
                  <a:gd name="f56" fmla="*/ f3 1 544"/>
                  <a:gd name="f57" fmla="*/ f4 1 737"/>
                  <a:gd name="f58" fmla="val f5"/>
                  <a:gd name="f59" fmla="val f6"/>
                  <a:gd name="f60" fmla="val f7"/>
                  <a:gd name="f61" fmla="*/ f55 f0 1"/>
                  <a:gd name="f62" fmla="+- f60 0 f58"/>
                  <a:gd name="f63" fmla="+- f59 0 f58"/>
                  <a:gd name="f64" fmla="*/ f61 1 f2"/>
                  <a:gd name="f65" fmla="*/ f63 1 544"/>
                  <a:gd name="f66" fmla="*/ f62 1 737"/>
                  <a:gd name="f67" fmla="+- f64 0 f1"/>
                  <a:gd name="f68" fmla="*/ 24 1 f65"/>
                  <a:gd name="f69" fmla="*/ 402 1 f66"/>
                  <a:gd name="f70" fmla="*/ 36 1 f65"/>
                  <a:gd name="f71" fmla="*/ 330 1 f66"/>
                  <a:gd name="f72" fmla="*/ 66 1 f65"/>
                  <a:gd name="f73" fmla="*/ 264 1 f66"/>
                  <a:gd name="f74" fmla="*/ 108 1 f65"/>
                  <a:gd name="f75" fmla="*/ 204 1 f66"/>
                  <a:gd name="f76" fmla="*/ 173 1 f65"/>
                  <a:gd name="f77" fmla="*/ 150 1 f66"/>
                  <a:gd name="f78" fmla="*/ 251 1 f65"/>
                  <a:gd name="f79" fmla="*/ 102 1 f66"/>
                  <a:gd name="f80" fmla="*/ 335 1 f65"/>
                  <a:gd name="f81" fmla="*/ 60 1 f66"/>
                  <a:gd name="f82" fmla="*/ 436 1 f65"/>
                  <a:gd name="f83" fmla="*/ 30 1 f66"/>
                  <a:gd name="f84" fmla="*/ 544 1 f65"/>
                  <a:gd name="f85" fmla="*/ 12 1 f66"/>
                  <a:gd name="f86" fmla="*/ 0 1 f66"/>
                  <a:gd name="f87" fmla="*/ 430 1 f65"/>
                  <a:gd name="f88" fmla="*/ 18 1 f66"/>
                  <a:gd name="f89" fmla="*/ 329 1 f65"/>
                  <a:gd name="f90" fmla="*/ 48 1 f66"/>
                  <a:gd name="f91" fmla="*/ 233 1 f65"/>
                  <a:gd name="f92" fmla="*/ 90 1 f66"/>
                  <a:gd name="f93" fmla="*/ 155 1 f65"/>
                  <a:gd name="f94" fmla="*/ 138 1 f66"/>
                  <a:gd name="f95" fmla="*/ 90 1 f65"/>
                  <a:gd name="f96" fmla="*/ 198 1 f66"/>
                  <a:gd name="f97" fmla="*/ 42 1 f65"/>
                  <a:gd name="f98" fmla="*/ 258 1 f66"/>
                  <a:gd name="f99" fmla="*/ 12 1 f65"/>
                  <a:gd name="f100" fmla="*/ 0 1 f65"/>
                  <a:gd name="f101" fmla="*/ 6 1 f65"/>
                  <a:gd name="f102" fmla="*/ 455 1 f66"/>
                  <a:gd name="f103" fmla="*/ 18 1 f65"/>
                  <a:gd name="f104" fmla="*/ 503 1 f66"/>
                  <a:gd name="f105" fmla="*/ 545 1 f66"/>
                  <a:gd name="f106" fmla="*/ 78 1 f65"/>
                  <a:gd name="f107" fmla="*/ 593 1 f66"/>
                  <a:gd name="f108" fmla="*/ 114 1 f65"/>
                  <a:gd name="f109" fmla="*/ 635 1 f66"/>
                  <a:gd name="f110" fmla="*/ 161 1 f65"/>
                  <a:gd name="f111" fmla="*/ 671 1 f66"/>
                  <a:gd name="f112" fmla="*/ 221 1 f65"/>
                  <a:gd name="f113" fmla="*/ 707 1 f66"/>
                  <a:gd name="f114" fmla="*/ 281 1 f65"/>
                  <a:gd name="f115" fmla="*/ 737 1 f66"/>
                  <a:gd name="f116" fmla="*/ 323 1 f65"/>
                  <a:gd name="f117" fmla="*/ 257 1 f65"/>
                  <a:gd name="f118" fmla="*/ 203 1 f65"/>
                  <a:gd name="f119" fmla="*/ 149 1 f65"/>
                  <a:gd name="f120" fmla="*/ 72 1 f65"/>
                  <a:gd name="f121" fmla="*/ 551 1 f66"/>
                  <a:gd name="f122" fmla="*/ 48 1 f65"/>
                  <a:gd name="f123" fmla="*/ 30 1 f65"/>
                  <a:gd name="f124" fmla="*/ f59 1 f65"/>
                  <a:gd name="f125" fmla="*/ f60 1 f66"/>
                  <a:gd name="f126" fmla="*/ f100 f56 1"/>
                  <a:gd name="f127" fmla="*/ f124 f56 1"/>
                  <a:gd name="f128" fmla="*/ f125 f57 1"/>
                  <a:gd name="f129" fmla="*/ f86 f57 1"/>
                  <a:gd name="f130" fmla="*/ f68 f56 1"/>
                  <a:gd name="f131" fmla="*/ f69 f57 1"/>
                  <a:gd name="f132" fmla="*/ f70 f56 1"/>
                  <a:gd name="f133" fmla="*/ f71 f57 1"/>
                  <a:gd name="f134" fmla="*/ f72 f56 1"/>
                  <a:gd name="f135" fmla="*/ f73 f57 1"/>
                  <a:gd name="f136" fmla="*/ f74 f56 1"/>
                  <a:gd name="f137" fmla="*/ f75 f57 1"/>
                  <a:gd name="f138" fmla="*/ f76 f56 1"/>
                  <a:gd name="f139" fmla="*/ f77 f57 1"/>
                  <a:gd name="f140" fmla="*/ f78 f56 1"/>
                  <a:gd name="f141" fmla="*/ f79 f57 1"/>
                  <a:gd name="f142" fmla="*/ f80 f56 1"/>
                  <a:gd name="f143" fmla="*/ f81 f57 1"/>
                  <a:gd name="f144" fmla="*/ f82 f56 1"/>
                  <a:gd name="f145" fmla="*/ f83 f57 1"/>
                  <a:gd name="f146" fmla="*/ f84 f56 1"/>
                  <a:gd name="f147" fmla="*/ f85 f57 1"/>
                  <a:gd name="f148" fmla="*/ f87 f56 1"/>
                  <a:gd name="f149" fmla="*/ f88 f57 1"/>
                  <a:gd name="f150" fmla="*/ f89 f56 1"/>
                  <a:gd name="f151" fmla="*/ f90 f57 1"/>
                  <a:gd name="f152" fmla="*/ f91 f56 1"/>
                  <a:gd name="f153" fmla="*/ f92 f57 1"/>
                  <a:gd name="f154" fmla="*/ f93 f56 1"/>
                  <a:gd name="f155" fmla="*/ f94 f57 1"/>
                  <a:gd name="f156" fmla="*/ f95 f56 1"/>
                  <a:gd name="f157" fmla="*/ f96 f57 1"/>
                  <a:gd name="f158" fmla="*/ f97 f56 1"/>
                  <a:gd name="f159" fmla="*/ f98 f57 1"/>
                  <a:gd name="f160" fmla="*/ f99 f56 1"/>
                  <a:gd name="f161" fmla="*/ f101 f56 1"/>
                  <a:gd name="f162" fmla="*/ f102 f57 1"/>
                  <a:gd name="f163" fmla="*/ f103 f56 1"/>
                  <a:gd name="f164" fmla="*/ f104 f57 1"/>
                  <a:gd name="f165" fmla="*/ f105 f57 1"/>
                  <a:gd name="f166" fmla="*/ f106 f56 1"/>
                  <a:gd name="f167" fmla="*/ f107 f57 1"/>
                  <a:gd name="f168" fmla="*/ f108 f56 1"/>
                  <a:gd name="f169" fmla="*/ f109 f57 1"/>
                  <a:gd name="f170" fmla="*/ f110 f56 1"/>
                  <a:gd name="f171" fmla="*/ f111 f57 1"/>
                  <a:gd name="f172" fmla="*/ f112 f56 1"/>
                  <a:gd name="f173" fmla="*/ f113 f57 1"/>
                  <a:gd name="f174" fmla="*/ f114 f56 1"/>
                  <a:gd name="f175" fmla="*/ f115 f57 1"/>
                  <a:gd name="f176" fmla="*/ f116 f56 1"/>
                  <a:gd name="f177" fmla="*/ f117 f56 1"/>
                  <a:gd name="f178" fmla="*/ f118 f56 1"/>
                  <a:gd name="f179" fmla="*/ f119 f56 1"/>
                  <a:gd name="f180" fmla="*/ f120 f56 1"/>
                  <a:gd name="f181" fmla="*/ f121 f57 1"/>
                  <a:gd name="f182" fmla="*/ f122 f56 1"/>
                  <a:gd name="f183" fmla="*/ f123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30" y="f131"/>
                  </a:cxn>
                  <a:cxn ang="f67">
                    <a:pos x="f132" y="f133"/>
                  </a:cxn>
                  <a:cxn ang="f67">
                    <a:pos x="f134" y="f135"/>
                  </a:cxn>
                  <a:cxn ang="f67">
                    <a:pos x="f136" y="f137"/>
                  </a:cxn>
                  <a:cxn ang="f67">
                    <a:pos x="f138" y="f139"/>
                  </a:cxn>
                  <a:cxn ang="f67">
                    <a:pos x="f140" y="f141"/>
                  </a:cxn>
                  <a:cxn ang="f67">
                    <a:pos x="f142" y="f143"/>
                  </a:cxn>
                  <a:cxn ang="f67">
                    <a:pos x="f144" y="f145"/>
                  </a:cxn>
                  <a:cxn ang="f67">
                    <a:pos x="f146" y="f147"/>
                  </a:cxn>
                  <a:cxn ang="f67">
                    <a:pos x="f146" y="f129"/>
                  </a:cxn>
                  <a:cxn ang="f67">
                    <a:pos x="f148" y="f149"/>
                  </a:cxn>
                  <a:cxn ang="f67">
                    <a:pos x="f150" y="f151"/>
                  </a:cxn>
                  <a:cxn ang="f67">
                    <a:pos x="f152" y="f153"/>
                  </a:cxn>
                  <a:cxn ang="f67">
                    <a:pos x="f154" y="f155"/>
                  </a:cxn>
                  <a:cxn ang="f67">
                    <a:pos x="f156" y="f157"/>
                  </a:cxn>
                  <a:cxn ang="f67">
                    <a:pos x="f158" y="f159"/>
                  </a:cxn>
                  <a:cxn ang="f67">
                    <a:pos x="f160" y="f133"/>
                  </a:cxn>
                  <a:cxn ang="f67">
                    <a:pos x="f126" y="f131"/>
                  </a:cxn>
                  <a:cxn ang="f67">
                    <a:pos x="f161" y="f162"/>
                  </a:cxn>
                  <a:cxn ang="f67">
                    <a:pos x="f163" y="f164"/>
                  </a:cxn>
                  <a:cxn ang="f67">
                    <a:pos x="f158" y="f165"/>
                  </a:cxn>
                  <a:cxn ang="f67">
                    <a:pos x="f166" y="f167"/>
                  </a:cxn>
                  <a:cxn ang="f67">
                    <a:pos x="f168" y="f169"/>
                  </a:cxn>
                  <a:cxn ang="f67">
                    <a:pos x="f170" y="f171"/>
                  </a:cxn>
                  <a:cxn ang="f67">
                    <a:pos x="f172" y="f173"/>
                  </a:cxn>
                  <a:cxn ang="f67">
                    <a:pos x="f174" y="f175"/>
                  </a:cxn>
                  <a:cxn ang="f67">
                    <a:pos x="f176" y="f175"/>
                  </a:cxn>
                  <a:cxn ang="f67">
                    <a:pos x="f177" y="f173"/>
                  </a:cxn>
                  <a:cxn ang="f67">
                    <a:pos x="f178" y="f171"/>
                  </a:cxn>
                  <a:cxn ang="f67">
                    <a:pos x="f179" y="f169"/>
                  </a:cxn>
                  <a:cxn ang="f67">
                    <a:pos x="f136" y="f167"/>
                  </a:cxn>
                  <a:cxn ang="f67">
                    <a:pos x="f180" y="f181"/>
                  </a:cxn>
                  <a:cxn ang="f67">
                    <a:pos x="f182" y="f164"/>
                  </a:cxn>
                  <a:cxn ang="f67">
                    <a:pos x="f183" y="f162"/>
                  </a:cxn>
                  <a:cxn ang="f67">
                    <a:pos x="f130" y="f131"/>
                  </a:cxn>
                  <a:cxn ang="f67">
                    <a:pos x="f130" y="f131"/>
                  </a:cxn>
                </a:cxnLst>
                <a:rect l="f126" t="f129" r="f127" b="f128"/>
                <a:pathLst>
                  <a:path w="544" h="737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6" y="f24"/>
                    </a:lnTo>
                    <a:lnTo>
                      <a:pt x="f6" y="f5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0" y="f33"/>
                    </a:lnTo>
                    <a:lnTo>
                      <a:pt x="f34" y="f35"/>
                    </a:lnTo>
                    <a:lnTo>
                      <a:pt x="f24" y="f11"/>
                    </a:lnTo>
                    <a:lnTo>
                      <a:pt x="f5" y="f9"/>
                    </a:lnTo>
                    <a:lnTo>
                      <a:pt x="f36" y="f37"/>
                    </a:lnTo>
                    <a:lnTo>
                      <a:pt x="f26" y="f38"/>
                    </a:lnTo>
                    <a:lnTo>
                      <a:pt x="f34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7"/>
                    </a:lnTo>
                    <a:lnTo>
                      <a:pt x="f49" y="f7"/>
                    </a:lnTo>
                    <a:lnTo>
                      <a:pt x="f50" y="f47"/>
                    </a:lnTo>
                    <a:lnTo>
                      <a:pt x="f51" y="f45"/>
                    </a:lnTo>
                    <a:lnTo>
                      <a:pt x="f52" y="f43"/>
                    </a:lnTo>
                    <a:lnTo>
                      <a:pt x="f14" y="f41"/>
                    </a:lnTo>
                    <a:lnTo>
                      <a:pt x="f53" y="f54"/>
                    </a:lnTo>
                    <a:lnTo>
                      <a:pt x="f28" y="f38"/>
                    </a:lnTo>
                    <a:lnTo>
                      <a:pt x="f23" y="f37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7607295" y="5333996"/>
                <a:ext cx="966785" cy="4000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9"/>
                  <a:gd name="f7" fmla="val 252"/>
                  <a:gd name="f8" fmla="val 12"/>
                  <a:gd name="f9" fmla="val 113"/>
                  <a:gd name="f10" fmla="val 18"/>
                  <a:gd name="f11" fmla="val 203"/>
                  <a:gd name="f12" fmla="val 30"/>
                  <a:gd name="f13" fmla="val 292"/>
                  <a:gd name="f14" fmla="val 48"/>
                  <a:gd name="f15" fmla="val 376"/>
                  <a:gd name="f16" fmla="val 78"/>
                  <a:gd name="f17" fmla="val 448"/>
                  <a:gd name="f18" fmla="val 114"/>
                  <a:gd name="f19" fmla="val 514"/>
                  <a:gd name="f20" fmla="val 156"/>
                  <a:gd name="f21" fmla="val 567"/>
                  <a:gd name="f22" fmla="val 198"/>
                  <a:gd name="f23" fmla="val 216"/>
                  <a:gd name="f24" fmla="val 561"/>
                  <a:gd name="f25" fmla="val 168"/>
                  <a:gd name="f26" fmla="val 502"/>
                  <a:gd name="f27" fmla="val 126"/>
                  <a:gd name="f28" fmla="val 436"/>
                  <a:gd name="f29" fmla="val 90"/>
                  <a:gd name="f30" fmla="val 364"/>
                  <a:gd name="f31" fmla="val 60"/>
                  <a:gd name="f32" fmla="val 286"/>
                  <a:gd name="f33" fmla="val 36"/>
                  <a:gd name="f34" fmla="val 197"/>
                  <a:gd name="f35" fmla="val 107"/>
                  <a:gd name="f36" fmla="val 6"/>
                  <a:gd name="f37" fmla="+- 0 0 -90"/>
                  <a:gd name="f38" fmla="*/ f3 1 609"/>
                  <a:gd name="f39" fmla="*/ f4 1 252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609"/>
                  <a:gd name="f48" fmla="*/ f44 1 252"/>
                  <a:gd name="f49" fmla="+- f46 0 f1"/>
                  <a:gd name="f50" fmla="*/ 12 1 f47"/>
                  <a:gd name="f51" fmla="*/ 12 1 f48"/>
                  <a:gd name="f52" fmla="*/ 113 1 f47"/>
                  <a:gd name="f53" fmla="*/ 18 1 f48"/>
                  <a:gd name="f54" fmla="*/ 203 1 f47"/>
                  <a:gd name="f55" fmla="*/ 30 1 f48"/>
                  <a:gd name="f56" fmla="*/ 292 1 f47"/>
                  <a:gd name="f57" fmla="*/ 48 1 f48"/>
                  <a:gd name="f58" fmla="*/ 376 1 f47"/>
                  <a:gd name="f59" fmla="*/ 78 1 f48"/>
                  <a:gd name="f60" fmla="*/ 448 1 f47"/>
                  <a:gd name="f61" fmla="*/ 114 1 f48"/>
                  <a:gd name="f62" fmla="*/ 514 1 f47"/>
                  <a:gd name="f63" fmla="*/ 156 1 f48"/>
                  <a:gd name="f64" fmla="*/ 567 1 f47"/>
                  <a:gd name="f65" fmla="*/ 198 1 f48"/>
                  <a:gd name="f66" fmla="*/ 609 1 f47"/>
                  <a:gd name="f67" fmla="*/ 252 1 f48"/>
                  <a:gd name="f68" fmla="*/ 216 1 f48"/>
                  <a:gd name="f69" fmla="*/ 561 1 f47"/>
                  <a:gd name="f70" fmla="*/ 168 1 f48"/>
                  <a:gd name="f71" fmla="*/ 502 1 f47"/>
                  <a:gd name="f72" fmla="*/ 126 1 f48"/>
                  <a:gd name="f73" fmla="*/ 436 1 f47"/>
                  <a:gd name="f74" fmla="*/ 90 1 f48"/>
                  <a:gd name="f75" fmla="*/ 364 1 f47"/>
                  <a:gd name="f76" fmla="*/ 60 1 f48"/>
                  <a:gd name="f77" fmla="*/ 286 1 f47"/>
                  <a:gd name="f78" fmla="*/ 36 1 f48"/>
                  <a:gd name="f79" fmla="*/ 197 1 f47"/>
                  <a:gd name="f80" fmla="*/ 107 1 f47"/>
                  <a:gd name="f81" fmla="*/ 6 1 f48"/>
                  <a:gd name="f82" fmla="*/ 0 1 f48"/>
                  <a:gd name="f83" fmla="*/ 6 1 f47"/>
                  <a:gd name="f84" fmla="*/ 0 1 f47"/>
                  <a:gd name="f85" fmla="*/ f41 1 f47"/>
                  <a:gd name="f86" fmla="*/ f42 1 f48"/>
                  <a:gd name="f87" fmla="*/ f84 f38 1"/>
                  <a:gd name="f88" fmla="*/ f85 f38 1"/>
                  <a:gd name="f89" fmla="*/ f86 f39 1"/>
                  <a:gd name="f90" fmla="*/ f82 f39 1"/>
                  <a:gd name="f91" fmla="*/ f50 f38 1"/>
                  <a:gd name="f92" fmla="*/ f51 f39 1"/>
                  <a:gd name="f93" fmla="*/ f52 f38 1"/>
                  <a:gd name="f94" fmla="*/ f53 f39 1"/>
                  <a:gd name="f95" fmla="*/ f54 f38 1"/>
                  <a:gd name="f96" fmla="*/ f55 f39 1"/>
                  <a:gd name="f97" fmla="*/ f56 f38 1"/>
                  <a:gd name="f98" fmla="*/ f57 f39 1"/>
                  <a:gd name="f99" fmla="*/ f58 f38 1"/>
                  <a:gd name="f100" fmla="*/ f59 f39 1"/>
                  <a:gd name="f101" fmla="*/ f60 f38 1"/>
                  <a:gd name="f102" fmla="*/ f61 f39 1"/>
                  <a:gd name="f103" fmla="*/ f62 f38 1"/>
                  <a:gd name="f104" fmla="*/ f63 f39 1"/>
                  <a:gd name="f105" fmla="*/ f64 f38 1"/>
                  <a:gd name="f106" fmla="*/ f65 f39 1"/>
                  <a:gd name="f107" fmla="*/ f66 f38 1"/>
                  <a:gd name="f108" fmla="*/ f67 f39 1"/>
                  <a:gd name="f109" fmla="*/ f68 f39 1"/>
                  <a:gd name="f110" fmla="*/ f69 f38 1"/>
                  <a:gd name="f111" fmla="*/ f70 f39 1"/>
                  <a:gd name="f112" fmla="*/ f71 f38 1"/>
                  <a:gd name="f113" fmla="*/ f72 f39 1"/>
                  <a:gd name="f114" fmla="*/ f73 f38 1"/>
                  <a:gd name="f115" fmla="*/ f74 f39 1"/>
                  <a:gd name="f116" fmla="*/ f75 f38 1"/>
                  <a:gd name="f117" fmla="*/ f76 f39 1"/>
                  <a:gd name="f118" fmla="*/ f77 f38 1"/>
                  <a:gd name="f119" fmla="*/ f78 f39 1"/>
                  <a:gd name="f120" fmla="*/ f79 f38 1"/>
                  <a:gd name="f121" fmla="*/ f80 f38 1"/>
                  <a:gd name="f122" fmla="*/ f81 f39 1"/>
                  <a:gd name="f123" fmla="*/ f83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91" y="f92"/>
                  </a:cxn>
                  <a:cxn ang="f49">
                    <a:pos x="f93" y="f94"/>
                  </a:cxn>
                  <a:cxn ang="f49">
                    <a:pos x="f95" y="f96"/>
                  </a:cxn>
                  <a:cxn ang="f49">
                    <a:pos x="f97" y="f98"/>
                  </a:cxn>
                  <a:cxn ang="f49">
                    <a:pos x="f99" y="f100"/>
                  </a:cxn>
                  <a:cxn ang="f49">
                    <a:pos x="f101" y="f102"/>
                  </a:cxn>
                  <a:cxn ang="f49">
                    <a:pos x="f103" y="f104"/>
                  </a:cxn>
                  <a:cxn ang="f49">
                    <a:pos x="f105" y="f106"/>
                  </a:cxn>
                  <a:cxn ang="f49">
                    <a:pos x="f107" y="f108"/>
                  </a:cxn>
                  <a:cxn ang="f49">
                    <a:pos x="f107" y="f109"/>
                  </a:cxn>
                  <a:cxn ang="f49">
                    <a:pos x="f110" y="f111"/>
                  </a:cxn>
                  <a:cxn ang="f49">
                    <a:pos x="f112" y="f113"/>
                  </a:cxn>
                  <a:cxn ang="f49">
                    <a:pos x="f114" y="f115"/>
                  </a:cxn>
                  <a:cxn ang="f49">
                    <a:pos x="f116" y="f117"/>
                  </a:cxn>
                  <a:cxn ang="f49">
                    <a:pos x="f118" y="f119"/>
                  </a:cxn>
                  <a:cxn ang="f49">
                    <a:pos x="f120" y="f94"/>
                  </a:cxn>
                  <a:cxn ang="f49">
                    <a:pos x="f121" y="f122"/>
                  </a:cxn>
                  <a:cxn ang="f49">
                    <a:pos x="f91" y="f90"/>
                  </a:cxn>
                  <a:cxn ang="f49">
                    <a:pos x="f123" y="f90"/>
                  </a:cxn>
                  <a:cxn ang="f49">
                    <a:pos x="f87" y="f90"/>
                  </a:cxn>
                  <a:cxn ang="f49">
                    <a:pos x="f87" y="f92"/>
                  </a:cxn>
                  <a:cxn ang="f49">
                    <a:pos x="f123" y="f92"/>
                  </a:cxn>
                  <a:cxn ang="f49">
                    <a:pos x="f91" y="f92"/>
                  </a:cxn>
                  <a:cxn ang="f49">
                    <a:pos x="f91" y="f92"/>
                  </a:cxn>
                </a:cxnLst>
                <a:rect l="f87" t="f90" r="f88" b="f89"/>
                <a:pathLst>
                  <a:path w="609" h="252">
                    <a:moveTo>
                      <a:pt x="f8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6" y="f7"/>
                    </a:lnTo>
                    <a:lnTo>
                      <a:pt x="f6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10"/>
                    </a:lnTo>
                    <a:lnTo>
                      <a:pt x="f35" y="f36"/>
                    </a:lnTo>
                    <a:lnTo>
                      <a:pt x="f8" y="f5"/>
                    </a:lnTo>
                    <a:lnTo>
                      <a:pt x="f36" y="f5"/>
                    </a:lnTo>
                    <a:lnTo>
                      <a:pt x="f5" y="f5"/>
                    </a:lnTo>
                    <a:lnTo>
                      <a:pt x="f5" y="f8"/>
                    </a:lnTo>
                    <a:lnTo>
                      <a:pt x="f36" y="f8"/>
                    </a:lnTo>
                    <a:lnTo>
                      <a:pt x="f8" y="f8"/>
                    </a:lnTo>
                    <a:lnTo>
                      <a:pt x="f8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F8FE6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8328026" y="6361115"/>
                <a:ext cx="114300" cy="857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"/>
                  <a:gd name="f7" fmla="val 54"/>
                  <a:gd name="f8" fmla="val 36"/>
                  <a:gd name="f9" fmla="val 30"/>
                  <a:gd name="f10" fmla="val 42"/>
                  <a:gd name="f11" fmla="val 24"/>
                  <a:gd name="f12" fmla="+- 0 0 -90"/>
                  <a:gd name="f13" fmla="*/ f3 1 72"/>
                  <a:gd name="f14" fmla="*/ f4 1 54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72"/>
                  <a:gd name="f23" fmla="*/ f19 1 54"/>
                  <a:gd name="f24" fmla="+- f21 0 f1"/>
                  <a:gd name="f25" fmla="*/ 72 1 f22"/>
                  <a:gd name="f26" fmla="*/ 0 1 f23"/>
                  <a:gd name="f27" fmla="*/ 36 1 f22"/>
                  <a:gd name="f28" fmla="*/ 30 1 f23"/>
                  <a:gd name="f29" fmla="*/ 0 1 f22"/>
                  <a:gd name="f30" fmla="*/ 54 1 f23"/>
                  <a:gd name="f31" fmla="*/ 54 1 f22"/>
                  <a:gd name="f32" fmla="*/ 42 1 f23"/>
                  <a:gd name="f33" fmla="*/ 24 1 f23"/>
                  <a:gd name="f34" fmla="*/ f16 1 f22"/>
                  <a:gd name="f35" fmla="*/ f17 1 f23"/>
                  <a:gd name="f36" fmla="*/ f29 f13 1"/>
                  <a:gd name="f37" fmla="*/ f34 f13 1"/>
                  <a:gd name="f38" fmla="*/ f35 f14 1"/>
                  <a:gd name="f39" fmla="*/ f26 f14 1"/>
                  <a:gd name="f40" fmla="*/ f25 f13 1"/>
                  <a:gd name="f41" fmla="*/ f27 f13 1"/>
                  <a:gd name="f42" fmla="*/ f28 f14 1"/>
                  <a:gd name="f43" fmla="*/ f30 f14 1"/>
                  <a:gd name="f44" fmla="*/ f31 f13 1"/>
                  <a:gd name="f45" fmla="*/ f32 f14 1"/>
                  <a:gd name="f46" fmla="*/ f33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40" y="f39"/>
                  </a:cxn>
                  <a:cxn ang="f24">
                    <a:pos x="f41" y="f42"/>
                  </a:cxn>
                  <a:cxn ang="f24">
                    <a:pos x="f36" y="f43"/>
                  </a:cxn>
                  <a:cxn ang="f24">
                    <a:pos x="f41" y="f43"/>
                  </a:cxn>
                  <a:cxn ang="f24">
                    <a:pos x="f44" y="f45"/>
                  </a:cxn>
                  <a:cxn ang="f24">
                    <a:pos x="f40" y="f46"/>
                  </a:cxn>
                  <a:cxn ang="f24">
                    <a:pos x="f40" y="f46"/>
                  </a:cxn>
                  <a:cxn ang="f24">
                    <a:pos x="f40" y="f39"/>
                  </a:cxn>
                  <a:cxn ang="f24">
                    <a:pos x="f40" y="f39"/>
                  </a:cxn>
                </a:cxnLst>
                <a:rect l="f36" t="f39" r="f37" b="f38"/>
                <a:pathLst>
                  <a:path w="72" h="54">
                    <a:moveTo>
                      <a:pt x="f6" y="f5"/>
                    </a:moveTo>
                    <a:lnTo>
                      <a:pt x="f8" y="f9"/>
                    </a:lnTo>
                    <a:lnTo>
                      <a:pt x="f5" y="f7"/>
                    </a:lnTo>
                    <a:lnTo>
                      <a:pt x="f8" y="f7"/>
                    </a:lnTo>
                    <a:lnTo>
                      <a:pt x="f7" y="f10"/>
                    </a:lnTo>
                    <a:lnTo>
                      <a:pt x="f6" y="f11"/>
                    </a:lnTo>
                    <a:lnTo>
                      <a:pt x="f6" y="f11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7151686" y="6465886"/>
                <a:ext cx="1119189" cy="1714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05"/>
                  <a:gd name="f7" fmla="val 108"/>
                  <a:gd name="f8" fmla="val 299"/>
                  <a:gd name="f9" fmla="val 90"/>
                  <a:gd name="f10" fmla="val 221"/>
                  <a:gd name="f11" fmla="val 143"/>
                  <a:gd name="f12" fmla="val 78"/>
                  <a:gd name="f13" fmla="val 48"/>
                  <a:gd name="f14" fmla="val 66"/>
                  <a:gd name="f15" fmla="val 96"/>
                  <a:gd name="f16" fmla="val 412"/>
                  <a:gd name="f17" fmla="val 102"/>
                  <a:gd name="f18" fmla="val 520"/>
                  <a:gd name="f19" fmla="val 84"/>
                  <a:gd name="f20" fmla="val 615"/>
                  <a:gd name="f21" fmla="val 60"/>
                  <a:gd name="f22" fmla="val 24"/>
                  <a:gd name="f23" fmla="val 42"/>
                  <a:gd name="f24" fmla="+- 0 0 -90"/>
                  <a:gd name="f25" fmla="*/ f3 1 705"/>
                  <a:gd name="f26" fmla="*/ f4 1 108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705"/>
                  <a:gd name="f35" fmla="*/ f31 1 108"/>
                  <a:gd name="f36" fmla="+- f33 0 f1"/>
                  <a:gd name="f37" fmla="*/ 299 1 f34"/>
                  <a:gd name="f38" fmla="*/ 90 1 f35"/>
                  <a:gd name="f39" fmla="*/ 221 1 f34"/>
                  <a:gd name="f40" fmla="*/ 143 1 f34"/>
                  <a:gd name="f41" fmla="*/ 78 1 f35"/>
                  <a:gd name="f42" fmla="*/ 0 1 f34"/>
                  <a:gd name="f43" fmla="*/ 48 1 f35"/>
                  <a:gd name="f44" fmla="*/ 66 1 f35"/>
                  <a:gd name="f45" fmla="*/ 96 1 f35"/>
                  <a:gd name="f46" fmla="*/ 108 1 f35"/>
                  <a:gd name="f47" fmla="*/ 412 1 f34"/>
                  <a:gd name="f48" fmla="*/ 102 1 f35"/>
                  <a:gd name="f49" fmla="*/ 520 1 f34"/>
                  <a:gd name="f50" fmla="*/ 84 1 f35"/>
                  <a:gd name="f51" fmla="*/ 615 1 f34"/>
                  <a:gd name="f52" fmla="*/ 60 1 f35"/>
                  <a:gd name="f53" fmla="*/ 705 1 f34"/>
                  <a:gd name="f54" fmla="*/ 24 1 f35"/>
                  <a:gd name="f55" fmla="*/ 0 1 f35"/>
                  <a:gd name="f56" fmla="*/ 42 1 f35"/>
                  <a:gd name="f57" fmla="*/ f28 1 f34"/>
                  <a:gd name="f58" fmla="*/ f29 1 f35"/>
                  <a:gd name="f59" fmla="*/ f42 f25 1"/>
                  <a:gd name="f60" fmla="*/ f57 f25 1"/>
                  <a:gd name="f61" fmla="*/ f58 f26 1"/>
                  <a:gd name="f62" fmla="*/ f55 f26 1"/>
                  <a:gd name="f63" fmla="*/ f37 f25 1"/>
                  <a:gd name="f64" fmla="*/ f38 f26 1"/>
                  <a:gd name="f65" fmla="*/ f39 f25 1"/>
                  <a:gd name="f66" fmla="*/ f40 f25 1"/>
                  <a:gd name="f67" fmla="*/ f41 f26 1"/>
                  <a:gd name="f68" fmla="*/ f43 f26 1"/>
                  <a:gd name="f69" fmla="*/ f44 f26 1"/>
                  <a:gd name="f70" fmla="*/ f45 f26 1"/>
                  <a:gd name="f71" fmla="*/ f46 f26 1"/>
                  <a:gd name="f72" fmla="*/ f47 f25 1"/>
                  <a:gd name="f73" fmla="*/ f48 f26 1"/>
                  <a:gd name="f74" fmla="*/ f49 f25 1"/>
                  <a:gd name="f75" fmla="*/ f50 f26 1"/>
                  <a:gd name="f76" fmla="*/ f51 f25 1"/>
                  <a:gd name="f77" fmla="*/ f52 f26 1"/>
                  <a:gd name="f78" fmla="*/ f53 f25 1"/>
                  <a:gd name="f79" fmla="*/ f54 f26 1"/>
                  <a:gd name="f80" fmla="*/ f5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63" y="f64"/>
                  </a:cxn>
                  <a:cxn ang="f36">
                    <a:pos x="f65" y="f64"/>
                  </a:cxn>
                  <a:cxn ang="f36">
                    <a:pos x="f66" y="f67"/>
                  </a:cxn>
                  <a:cxn ang="f36">
                    <a:pos x="f59" y="f68"/>
                  </a:cxn>
                  <a:cxn ang="f36">
                    <a:pos x="f59" y="f69"/>
                  </a:cxn>
                  <a:cxn ang="f36">
                    <a:pos x="f66" y="f70"/>
                  </a:cxn>
                  <a:cxn ang="f36">
                    <a:pos x="f65" y="f71"/>
                  </a:cxn>
                  <a:cxn ang="f36">
                    <a:pos x="f63" y="f71"/>
                  </a:cxn>
                  <a:cxn ang="f36">
                    <a:pos x="f72" y="f73"/>
                  </a:cxn>
                  <a:cxn ang="f36">
                    <a:pos x="f74" y="f75"/>
                  </a:cxn>
                  <a:cxn ang="f36">
                    <a:pos x="f76" y="f77"/>
                  </a:cxn>
                  <a:cxn ang="f36">
                    <a:pos x="f78" y="f79"/>
                  </a:cxn>
                  <a:cxn ang="f36">
                    <a:pos x="f78" y="f62"/>
                  </a:cxn>
                  <a:cxn ang="f36">
                    <a:pos x="f76" y="f80"/>
                  </a:cxn>
                  <a:cxn ang="f36">
                    <a:pos x="f74" y="f69"/>
                  </a:cxn>
                  <a:cxn ang="f36">
                    <a:pos x="f72" y="f75"/>
                  </a:cxn>
                  <a:cxn ang="f36">
                    <a:pos x="f63" y="f64"/>
                  </a:cxn>
                  <a:cxn ang="f36">
                    <a:pos x="f63" y="f64"/>
                  </a:cxn>
                </a:cxnLst>
                <a:rect l="f59" t="f62" r="f60" b="f61"/>
                <a:pathLst>
                  <a:path w="705" h="108">
                    <a:moveTo>
                      <a:pt x="f8" y="f9"/>
                    </a:moveTo>
                    <a:lnTo>
                      <a:pt x="f10" y="f9"/>
                    </a:lnTo>
                    <a:lnTo>
                      <a:pt x="f11" y="f12"/>
                    </a:lnTo>
                    <a:lnTo>
                      <a:pt x="f5" y="f13"/>
                    </a:lnTo>
                    <a:lnTo>
                      <a:pt x="f5" y="f14"/>
                    </a:lnTo>
                    <a:lnTo>
                      <a:pt x="f11" y="f15"/>
                    </a:lnTo>
                    <a:lnTo>
                      <a:pt x="f10" y="f7"/>
                    </a:lnTo>
                    <a:lnTo>
                      <a:pt x="f8" y="f7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6" y="f22"/>
                    </a:lnTo>
                    <a:lnTo>
                      <a:pt x="f6" y="f5"/>
                    </a:lnTo>
                    <a:lnTo>
                      <a:pt x="f20" y="f23"/>
                    </a:lnTo>
                    <a:lnTo>
                      <a:pt x="f18" y="f14"/>
                    </a:lnTo>
                    <a:lnTo>
                      <a:pt x="f16" y="f1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8470901" y="5800725"/>
                <a:ext cx="227008" cy="5413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3"/>
                  <a:gd name="f7" fmla="val 341"/>
                  <a:gd name="f8" fmla="val 119"/>
                  <a:gd name="f9" fmla="val 114"/>
                  <a:gd name="f10" fmla="val 113"/>
                  <a:gd name="f11" fmla="val 173"/>
                  <a:gd name="f12" fmla="val 89"/>
                  <a:gd name="f13" fmla="val 239"/>
                  <a:gd name="f14" fmla="val 47"/>
                  <a:gd name="f15" fmla="val 293"/>
                  <a:gd name="f16" fmla="val 29"/>
                  <a:gd name="f17" fmla="val 77"/>
                  <a:gd name="f18" fmla="val 287"/>
                  <a:gd name="f19" fmla="val 233"/>
                  <a:gd name="f20" fmla="val 137"/>
                  <a:gd name="f21" fmla="val 60"/>
                  <a:gd name="f22" fmla="+- 0 0 -90"/>
                  <a:gd name="f23" fmla="*/ f3 1 143"/>
                  <a:gd name="f24" fmla="*/ f4 1 341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43"/>
                  <a:gd name="f33" fmla="*/ f29 1 341"/>
                  <a:gd name="f34" fmla="+- f31 0 f1"/>
                  <a:gd name="f35" fmla="*/ 119 1 f32"/>
                  <a:gd name="f36" fmla="*/ 114 1 f33"/>
                  <a:gd name="f37" fmla="*/ 113 1 f32"/>
                  <a:gd name="f38" fmla="*/ 173 1 f33"/>
                  <a:gd name="f39" fmla="*/ 89 1 f32"/>
                  <a:gd name="f40" fmla="*/ 239 1 f33"/>
                  <a:gd name="f41" fmla="*/ 47 1 f32"/>
                  <a:gd name="f42" fmla="*/ 293 1 f33"/>
                  <a:gd name="f43" fmla="*/ 0 1 f32"/>
                  <a:gd name="f44" fmla="*/ 341 1 f33"/>
                  <a:gd name="f45" fmla="*/ 29 1 f32"/>
                  <a:gd name="f46" fmla="*/ 77 1 f32"/>
                  <a:gd name="f47" fmla="*/ 287 1 f33"/>
                  <a:gd name="f48" fmla="*/ 233 1 f33"/>
                  <a:gd name="f49" fmla="*/ 137 1 f32"/>
                  <a:gd name="f50" fmla="*/ 143 1 f32"/>
                  <a:gd name="f51" fmla="*/ 60 1 f33"/>
                  <a:gd name="f52" fmla="*/ 0 1 f33"/>
                  <a:gd name="f53" fmla="*/ f26 1 f32"/>
                  <a:gd name="f54" fmla="*/ f27 1 f33"/>
                  <a:gd name="f55" fmla="*/ f43 f23 1"/>
                  <a:gd name="f56" fmla="*/ f53 f23 1"/>
                  <a:gd name="f57" fmla="*/ f54 f24 1"/>
                  <a:gd name="f58" fmla="*/ f52 f24 1"/>
                  <a:gd name="f59" fmla="*/ f35 f23 1"/>
                  <a:gd name="f60" fmla="*/ f36 f24 1"/>
                  <a:gd name="f61" fmla="*/ f37 f23 1"/>
                  <a:gd name="f62" fmla="*/ f38 f24 1"/>
                  <a:gd name="f63" fmla="*/ f39 f23 1"/>
                  <a:gd name="f64" fmla="*/ f40 f24 1"/>
                  <a:gd name="f65" fmla="*/ f41 f23 1"/>
                  <a:gd name="f66" fmla="*/ f42 f24 1"/>
                  <a:gd name="f67" fmla="*/ f44 f24 1"/>
                  <a:gd name="f68" fmla="*/ f45 f23 1"/>
                  <a:gd name="f69" fmla="*/ f46 f23 1"/>
                  <a:gd name="f70" fmla="*/ f47 f24 1"/>
                  <a:gd name="f71" fmla="*/ f48 f24 1"/>
                  <a:gd name="f72" fmla="*/ f49 f23 1"/>
                  <a:gd name="f73" fmla="*/ f50 f23 1"/>
                  <a:gd name="f74" fmla="*/ f51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63" y="f64"/>
                  </a:cxn>
                  <a:cxn ang="f34">
                    <a:pos x="f65" y="f66"/>
                  </a:cxn>
                  <a:cxn ang="f34">
                    <a:pos x="f55" y="f67"/>
                  </a:cxn>
                  <a:cxn ang="f34">
                    <a:pos x="f68" y="f67"/>
                  </a:cxn>
                  <a:cxn ang="f34">
                    <a:pos x="f69" y="f70"/>
                  </a:cxn>
                  <a:cxn ang="f34">
                    <a:pos x="f61" y="f71"/>
                  </a:cxn>
                  <a:cxn ang="f34">
                    <a:pos x="f72" y="f62"/>
                  </a:cxn>
                  <a:cxn ang="f34">
                    <a:pos x="f73" y="f60"/>
                  </a:cxn>
                  <a:cxn ang="f34">
                    <a:pos x="f72" y="f74"/>
                  </a:cxn>
                  <a:cxn ang="f34">
                    <a:pos x="f59" y="f58"/>
                  </a:cxn>
                  <a:cxn ang="f34">
                    <a:pos x="f63" y="f58"/>
                  </a:cxn>
                  <a:cxn ang="f34">
                    <a:pos x="f61" y="f74"/>
                  </a:cxn>
                  <a:cxn ang="f34">
                    <a:pos x="f59" y="f60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143" h="34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5" y="f7"/>
                    </a:lnTo>
                    <a:lnTo>
                      <a:pt x="f16" y="f7"/>
                    </a:lnTo>
                    <a:lnTo>
                      <a:pt x="f17" y="f18"/>
                    </a:lnTo>
                    <a:lnTo>
                      <a:pt x="f10" y="f19"/>
                    </a:lnTo>
                    <a:lnTo>
                      <a:pt x="f20" y="f11"/>
                    </a:lnTo>
                    <a:lnTo>
                      <a:pt x="f6" y="f9"/>
                    </a:lnTo>
                    <a:lnTo>
                      <a:pt x="f20" y="f21"/>
                    </a:lnTo>
                    <a:lnTo>
                      <a:pt x="f8" y="f5"/>
                    </a:lnTo>
                    <a:lnTo>
                      <a:pt x="f12" y="f5"/>
                    </a:lnTo>
                    <a:lnTo>
                      <a:pt x="f10" y="f2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8034339" y="5753103"/>
                <a:ext cx="131765" cy="1428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"/>
                  <a:gd name="f7" fmla="val 90"/>
                  <a:gd name="f8" fmla="val 59"/>
                  <a:gd name="f9" fmla="val 84"/>
                  <a:gd name="f10" fmla="val 71"/>
                  <a:gd name="f11" fmla="val 60"/>
                  <a:gd name="f12" fmla="val 53"/>
                  <a:gd name="f13" fmla="val 42"/>
                  <a:gd name="f14" fmla="val 6"/>
                  <a:gd name="f15" fmla="val 18"/>
                  <a:gd name="f16" fmla="val 35"/>
                  <a:gd name="f17" fmla="val 48"/>
                  <a:gd name="f18" fmla="+- 0 0 -90"/>
                  <a:gd name="f19" fmla="*/ f3 1 83"/>
                  <a:gd name="f20" fmla="*/ f4 1 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83"/>
                  <a:gd name="f29" fmla="*/ f25 1 90"/>
                  <a:gd name="f30" fmla="+- f27 0 f1"/>
                  <a:gd name="f31" fmla="*/ 59 1 f28"/>
                  <a:gd name="f32" fmla="*/ 90 1 f29"/>
                  <a:gd name="f33" fmla="*/ 83 1 f28"/>
                  <a:gd name="f34" fmla="*/ 84 1 f29"/>
                  <a:gd name="f35" fmla="*/ 71 1 f28"/>
                  <a:gd name="f36" fmla="*/ 60 1 f29"/>
                  <a:gd name="f37" fmla="*/ 53 1 f28"/>
                  <a:gd name="f38" fmla="*/ 42 1 f29"/>
                  <a:gd name="f39" fmla="*/ 6 1 f28"/>
                  <a:gd name="f40" fmla="*/ 0 1 f29"/>
                  <a:gd name="f41" fmla="*/ 0 1 f28"/>
                  <a:gd name="f42" fmla="*/ 18 1 f29"/>
                  <a:gd name="f43" fmla="*/ 35 1 f28"/>
                  <a:gd name="f44" fmla="*/ 48 1 f29"/>
                  <a:gd name="f45" fmla="*/ f22 1 f28"/>
                  <a:gd name="f46" fmla="*/ f23 1 f29"/>
                  <a:gd name="f47" fmla="*/ f41 f19 1"/>
                  <a:gd name="f48" fmla="*/ f45 f19 1"/>
                  <a:gd name="f49" fmla="*/ f46 f20 1"/>
                  <a:gd name="f50" fmla="*/ f40 f20 1"/>
                  <a:gd name="f51" fmla="*/ f31 f19 1"/>
                  <a:gd name="f52" fmla="*/ f32 f20 1"/>
                  <a:gd name="f53" fmla="*/ f33 f19 1"/>
                  <a:gd name="f54" fmla="*/ f34 f20 1"/>
                  <a:gd name="f55" fmla="*/ f35 f19 1"/>
                  <a:gd name="f56" fmla="*/ f36 f20 1"/>
                  <a:gd name="f57" fmla="*/ f37 f19 1"/>
                  <a:gd name="f58" fmla="*/ f38 f20 1"/>
                  <a:gd name="f59" fmla="*/ f39 f19 1"/>
                  <a:gd name="f60" fmla="*/ f42 f20 1"/>
                  <a:gd name="f61" fmla="*/ f43 f19 1"/>
                  <a:gd name="f62" fmla="*/ f44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1" y="f52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7" y="f58"/>
                  </a:cxn>
                  <a:cxn ang="f30">
                    <a:pos x="f59" y="f50"/>
                  </a:cxn>
                  <a:cxn ang="f30">
                    <a:pos x="f47" y="f60"/>
                  </a:cxn>
                  <a:cxn ang="f30">
                    <a:pos x="f61" y="f62"/>
                  </a:cxn>
                  <a:cxn ang="f30">
                    <a:pos x="f51" y="f52"/>
                  </a:cxn>
                  <a:cxn ang="f30">
                    <a:pos x="f51" y="f52"/>
                  </a:cxn>
                </a:cxnLst>
                <a:rect l="f47" t="f50" r="f48" b="f49"/>
                <a:pathLst>
                  <a:path w="83" h="90">
                    <a:moveTo>
                      <a:pt x="f8" y="f7"/>
                    </a:moveTo>
                    <a:lnTo>
                      <a:pt x="f6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5"/>
                    </a:lnTo>
                    <a:lnTo>
                      <a:pt x="f5" y="f15"/>
                    </a:lnTo>
                    <a:lnTo>
                      <a:pt x="f16" y="f17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7056433" y="5638803"/>
                <a:ext cx="1138235" cy="6842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17"/>
                  <a:gd name="f7" fmla="val 431"/>
                  <a:gd name="f8" fmla="val 693"/>
                  <a:gd name="f9" fmla="val 216"/>
                  <a:gd name="f10" fmla="val 687"/>
                  <a:gd name="f11" fmla="val 257"/>
                  <a:gd name="f12" fmla="val 669"/>
                  <a:gd name="f13" fmla="val 293"/>
                  <a:gd name="f14" fmla="val 633"/>
                  <a:gd name="f15" fmla="val 329"/>
                  <a:gd name="f16" fmla="val 598"/>
                  <a:gd name="f17" fmla="val 359"/>
                  <a:gd name="f18" fmla="val 544"/>
                  <a:gd name="f19" fmla="val 383"/>
                  <a:gd name="f20" fmla="val 490"/>
                  <a:gd name="f21" fmla="val 401"/>
                  <a:gd name="f22" fmla="val 424"/>
                  <a:gd name="f23" fmla="val 413"/>
                  <a:gd name="f24" fmla="val 419"/>
                  <a:gd name="f25" fmla="val 227"/>
                  <a:gd name="f26" fmla="val 173"/>
                  <a:gd name="f27" fmla="val 119"/>
                  <a:gd name="f28" fmla="val 84"/>
                  <a:gd name="f29" fmla="val 48"/>
                  <a:gd name="f30" fmla="val 30"/>
                  <a:gd name="f31" fmla="val 24"/>
                  <a:gd name="f32" fmla="val 174"/>
                  <a:gd name="f33" fmla="val 138"/>
                  <a:gd name="f34" fmla="val 102"/>
                  <a:gd name="f35" fmla="val 72"/>
                  <a:gd name="f36" fmla="val 18"/>
                  <a:gd name="f37" fmla="val 12"/>
                  <a:gd name="f38" fmla="val 418"/>
                  <a:gd name="f39" fmla="val 478"/>
                  <a:gd name="f40" fmla="val 532"/>
                  <a:gd name="f41" fmla="val 580"/>
                  <a:gd name="f42" fmla="val 66"/>
                  <a:gd name="f43" fmla="val 586"/>
                  <a:gd name="f44" fmla="val 6"/>
                  <a:gd name="f45" fmla="val 287"/>
                  <a:gd name="f46" fmla="val 221"/>
                  <a:gd name="f47" fmla="val 161"/>
                  <a:gd name="f48" fmla="val 36"/>
                  <a:gd name="f49" fmla="val 107"/>
                  <a:gd name="f50" fmla="val 60"/>
                  <a:gd name="f51" fmla="val 96"/>
                  <a:gd name="f52" fmla="val 132"/>
                  <a:gd name="f53" fmla="val 299"/>
                  <a:gd name="f54" fmla="val 335"/>
                  <a:gd name="f55" fmla="val 371"/>
                  <a:gd name="f56" fmla="val 395"/>
                  <a:gd name="f57" fmla="val 425"/>
                  <a:gd name="f58" fmla="val 430"/>
                  <a:gd name="f59" fmla="val 496"/>
                  <a:gd name="f60" fmla="val 562"/>
                  <a:gd name="f61" fmla="val 610"/>
                  <a:gd name="f62" fmla="val 657"/>
                  <a:gd name="f63" fmla="val 711"/>
                  <a:gd name="f64" fmla="val 204"/>
                  <a:gd name="f65" fmla="val 192"/>
                  <a:gd name="f66" fmla="val 198"/>
                  <a:gd name="f67" fmla="val 210"/>
                  <a:gd name="f68" fmla="+- 0 0 -90"/>
                  <a:gd name="f69" fmla="*/ f3 1 717"/>
                  <a:gd name="f70" fmla="*/ f4 1 431"/>
                  <a:gd name="f71" fmla="val f5"/>
                  <a:gd name="f72" fmla="val f6"/>
                  <a:gd name="f73" fmla="val f7"/>
                  <a:gd name="f74" fmla="*/ f68 f0 1"/>
                  <a:gd name="f75" fmla="+- f73 0 f71"/>
                  <a:gd name="f76" fmla="+- f72 0 f71"/>
                  <a:gd name="f77" fmla="*/ f74 1 f2"/>
                  <a:gd name="f78" fmla="*/ f76 1 717"/>
                  <a:gd name="f79" fmla="*/ f75 1 431"/>
                  <a:gd name="f80" fmla="+- f77 0 f1"/>
                  <a:gd name="f81" fmla="*/ 693 1 f78"/>
                  <a:gd name="f82" fmla="*/ 216 1 f79"/>
                  <a:gd name="f83" fmla="*/ 687 1 f78"/>
                  <a:gd name="f84" fmla="*/ 257 1 f79"/>
                  <a:gd name="f85" fmla="*/ 669 1 f78"/>
                  <a:gd name="f86" fmla="*/ 293 1 f79"/>
                  <a:gd name="f87" fmla="*/ 633 1 f78"/>
                  <a:gd name="f88" fmla="*/ 329 1 f79"/>
                  <a:gd name="f89" fmla="*/ 598 1 f78"/>
                  <a:gd name="f90" fmla="*/ 359 1 f79"/>
                  <a:gd name="f91" fmla="*/ 544 1 f78"/>
                  <a:gd name="f92" fmla="*/ 383 1 f79"/>
                  <a:gd name="f93" fmla="*/ 490 1 f78"/>
                  <a:gd name="f94" fmla="*/ 401 1 f79"/>
                  <a:gd name="f95" fmla="*/ 424 1 f78"/>
                  <a:gd name="f96" fmla="*/ 413 1 f79"/>
                  <a:gd name="f97" fmla="*/ 359 1 f78"/>
                  <a:gd name="f98" fmla="*/ 419 1 f79"/>
                  <a:gd name="f99" fmla="*/ 293 1 f78"/>
                  <a:gd name="f100" fmla="*/ 227 1 f78"/>
                  <a:gd name="f101" fmla="*/ 173 1 f78"/>
                  <a:gd name="f102" fmla="*/ 119 1 f78"/>
                  <a:gd name="f103" fmla="*/ 84 1 f78"/>
                  <a:gd name="f104" fmla="*/ 48 1 f78"/>
                  <a:gd name="f105" fmla="*/ 30 1 f78"/>
                  <a:gd name="f106" fmla="*/ 24 1 f78"/>
                  <a:gd name="f107" fmla="*/ 174 1 f79"/>
                  <a:gd name="f108" fmla="*/ 138 1 f79"/>
                  <a:gd name="f109" fmla="*/ 102 1 f79"/>
                  <a:gd name="f110" fmla="*/ 72 1 f79"/>
                  <a:gd name="f111" fmla="*/ 48 1 f79"/>
                  <a:gd name="f112" fmla="*/ 30 1 f79"/>
                  <a:gd name="f113" fmla="*/ 18 1 f79"/>
                  <a:gd name="f114" fmla="*/ 12 1 f79"/>
                  <a:gd name="f115" fmla="*/ 418 1 f78"/>
                  <a:gd name="f116" fmla="*/ 478 1 f78"/>
                  <a:gd name="f117" fmla="*/ 532 1 f78"/>
                  <a:gd name="f118" fmla="*/ 580 1 f78"/>
                  <a:gd name="f119" fmla="*/ 66 1 f79"/>
                  <a:gd name="f120" fmla="*/ 586 1 f78"/>
                  <a:gd name="f121" fmla="*/ 6 1 f79"/>
                  <a:gd name="f122" fmla="*/ 0 1 f79"/>
                  <a:gd name="f123" fmla="*/ 287 1 f78"/>
                  <a:gd name="f124" fmla="*/ 221 1 f78"/>
                  <a:gd name="f125" fmla="*/ 161 1 f78"/>
                  <a:gd name="f126" fmla="*/ 36 1 f79"/>
                  <a:gd name="f127" fmla="*/ 107 1 f78"/>
                  <a:gd name="f128" fmla="*/ 60 1 f78"/>
                  <a:gd name="f129" fmla="*/ 96 1 f79"/>
                  <a:gd name="f130" fmla="*/ 132 1 f79"/>
                  <a:gd name="f131" fmla="*/ 6 1 f78"/>
                  <a:gd name="f132" fmla="*/ 0 1 f78"/>
                  <a:gd name="f133" fmla="*/ 299 1 f79"/>
                  <a:gd name="f134" fmla="*/ 335 1 f79"/>
                  <a:gd name="f135" fmla="*/ 371 1 f79"/>
                  <a:gd name="f136" fmla="*/ 395 1 f79"/>
                  <a:gd name="f137" fmla="*/ 425 1 f79"/>
                  <a:gd name="f138" fmla="*/ 431 1 f79"/>
                  <a:gd name="f139" fmla="*/ 430 1 f78"/>
                  <a:gd name="f140" fmla="*/ 496 1 f78"/>
                  <a:gd name="f141" fmla="*/ 562 1 f78"/>
                  <a:gd name="f142" fmla="*/ 610 1 f78"/>
                  <a:gd name="f143" fmla="*/ 657 1 f78"/>
                  <a:gd name="f144" fmla="*/ 711 1 f78"/>
                  <a:gd name="f145" fmla="*/ 717 1 f78"/>
                  <a:gd name="f146" fmla="*/ 204 1 f79"/>
                  <a:gd name="f147" fmla="*/ 192 1 f79"/>
                  <a:gd name="f148" fmla="*/ 198 1 f79"/>
                  <a:gd name="f149" fmla="*/ 210 1 f79"/>
                  <a:gd name="f150" fmla="*/ f72 1 f78"/>
                  <a:gd name="f151" fmla="*/ f73 1 f79"/>
                  <a:gd name="f152" fmla="*/ f132 f69 1"/>
                  <a:gd name="f153" fmla="*/ f150 f69 1"/>
                  <a:gd name="f154" fmla="*/ f151 f70 1"/>
                  <a:gd name="f155" fmla="*/ f122 f70 1"/>
                  <a:gd name="f156" fmla="*/ f81 f69 1"/>
                  <a:gd name="f157" fmla="*/ f82 f70 1"/>
                  <a:gd name="f158" fmla="*/ f83 f69 1"/>
                  <a:gd name="f159" fmla="*/ f84 f70 1"/>
                  <a:gd name="f160" fmla="*/ f85 f69 1"/>
                  <a:gd name="f161" fmla="*/ f86 f70 1"/>
                  <a:gd name="f162" fmla="*/ f87 f69 1"/>
                  <a:gd name="f163" fmla="*/ f88 f70 1"/>
                  <a:gd name="f164" fmla="*/ f89 f69 1"/>
                  <a:gd name="f165" fmla="*/ f90 f70 1"/>
                  <a:gd name="f166" fmla="*/ f91 f69 1"/>
                  <a:gd name="f167" fmla="*/ f92 f70 1"/>
                  <a:gd name="f168" fmla="*/ f93 f69 1"/>
                  <a:gd name="f169" fmla="*/ f94 f70 1"/>
                  <a:gd name="f170" fmla="*/ f95 f69 1"/>
                  <a:gd name="f171" fmla="*/ f96 f70 1"/>
                  <a:gd name="f172" fmla="*/ f97 f69 1"/>
                  <a:gd name="f173" fmla="*/ f98 f70 1"/>
                  <a:gd name="f174" fmla="*/ f99 f69 1"/>
                  <a:gd name="f175" fmla="*/ f100 f69 1"/>
                  <a:gd name="f176" fmla="*/ f101 f69 1"/>
                  <a:gd name="f177" fmla="*/ f102 f69 1"/>
                  <a:gd name="f178" fmla="*/ f103 f69 1"/>
                  <a:gd name="f179" fmla="*/ f104 f69 1"/>
                  <a:gd name="f180" fmla="*/ f105 f69 1"/>
                  <a:gd name="f181" fmla="*/ f106 f69 1"/>
                  <a:gd name="f182" fmla="*/ f107 f70 1"/>
                  <a:gd name="f183" fmla="*/ f108 f70 1"/>
                  <a:gd name="f184" fmla="*/ f109 f70 1"/>
                  <a:gd name="f185" fmla="*/ f110 f70 1"/>
                  <a:gd name="f186" fmla="*/ f111 f70 1"/>
                  <a:gd name="f187" fmla="*/ f112 f70 1"/>
                  <a:gd name="f188" fmla="*/ f113 f70 1"/>
                  <a:gd name="f189" fmla="*/ f114 f70 1"/>
                  <a:gd name="f190" fmla="*/ f115 f69 1"/>
                  <a:gd name="f191" fmla="*/ f116 f69 1"/>
                  <a:gd name="f192" fmla="*/ f117 f69 1"/>
                  <a:gd name="f193" fmla="*/ f118 f69 1"/>
                  <a:gd name="f194" fmla="*/ f119 f70 1"/>
                  <a:gd name="f195" fmla="*/ f120 f69 1"/>
                  <a:gd name="f196" fmla="*/ f121 f70 1"/>
                  <a:gd name="f197" fmla="*/ f123 f69 1"/>
                  <a:gd name="f198" fmla="*/ f124 f69 1"/>
                  <a:gd name="f199" fmla="*/ f125 f69 1"/>
                  <a:gd name="f200" fmla="*/ f126 f70 1"/>
                  <a:gd name="f201" fmla="*/ f127 f69 1"/>
                  <a:gd name="f202" fmla="*/ f128 f69 1"/>
                  <a:gd name="f203" fmla="*/ f129 f70 1"/>
                  <a:gd name="f204" fmla="*/ f130 f70 1"/>
                  <a:gd name="f205" fmla="*/ f131 f69 1"/>
                  <a:gd name="f206" fmla="*/ f133 f70 1"/>
                  <a:gd name="f207" fmla="*/ f134 f70 1"/>
                  <a:gd name="f208" fmla="*/ f135 f70 1"/>
                  <a:gd name="f209" fmla="*/ f136 f70 1"/>
                  <a:gd name="f210" fmla="*/ f137 f70 1"/>
                  <a:gd name="f211" fmla="*/ f138 f70 1"/>
                  <a:gd name="f212" fmla="*/ f139 f69 1"/>
                  <a:gd name="f213" fmla="*/ f140 f69 1"/>
                  <a:gd name="f214" fmla="*/ f141 f69 1"/>
                  <a:gd name="f215" fmla="*/ f142 f69 1"/>
                  <a:gd name="f216" fmla="*/ f143 f69 1"/>
                  <a:gd name="f217" fmla="*/ f144 f69 1"/>
                  <a:gd name="f218" fmla="*/ f145 f69 1"/>
                  <a:gd name="f219" fmla="*/ f146 f70 1"/>
                  <a:gd name="f220" fmla="*/ f147 f70 1"/>
                  <a:gd name="f221" fmla="*/ f148 f70 1"/>
                  <a:gd name="f222" fmla="*/ f149 f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0">
                    <a:pos x="f156" y="f157"/>
                  </a:cxn>
                  <a:cxn ang="f80">
                    <a:pos x="f158" y="f159"/>
                  </a:cxn>
                  <a:cxn ang="f80">
                    <a:pos x="f160" y="f161"/>
                  </a:cxn>
                  <a:cxn ang="f80">
                    <a:pos x="f162" y="f163"/>
                  </a:cxn>
                  <a:cxn ang="f80">
                    <a:pos x="f164" y="f165"/>
                  </a:cxn>
                  <a:cxn ang="f80">
                    <a:pos x="f166" y="f167"/>
                  </a:cxn>
                  <a:cxn ang="f80">
                    <a:pos x="f168" y="f169"/>
                  </a:cxn>
                  <a:cxn ang="f80">
                    <a:pos x="f170" y="f171"/>
                  </a:cxn>
                  <a:cxn ang="f80">
                    <a:pos x="f172" y="f173"/>
                  </a:cxn>
                  <a:cxn ang="f80">
                    <a:pos x="f174" y="f171"/>
                  </a:cxn>
                  <a:cxn ang="f80">
                    <a:pos x="f175" y="f169"/>
                  </a:cxn>
                  <a:cxn ang="f80">
                    <a:pos x="f176" y="f167"/>
                  </a:cxn>
                  <a:cxn ang="f80">
                    <a:pos x="f177" y="f165"/>
                  </a:cxn>
                  <a:cxn ang="f80">
                    <a:pos x="f178" y="f163"/>
                  </a:cxn>
                  <a:cxn ang="f80">
                    <a:pos x="f179" y="f161"/>
                  </a:cxn>
                  <a:cxn ang="f80">
                    <a:pos x="f180" y="f159"/>
                  </a:cxn>
                  <a:cxn ang="f80">
                    <a:pos x="f181" y="f157"/>
                  </a:cxn>
                  <a:cxn ang="f80">
                    <a:pos x="f180" y="f182"/>
                  </a:cxn>
                  <a:cxn ang="f80">
                    <a:pos x="f179" y="f183"/>
                  </a:cxn>
                  <a:cxn ang="f80">
                    <a:pos x="f178" y="f184"/>
                  </a:cxn>
                  <a:cxn ang="f80">
                    <a:pos x="f177" y="f185"/>
                  </a:cxn>
                  <a:cxn ang="f80">
                    <a:pos x="f176" y="f186"/>
                  </a:cxn>
                  <a:cxn ang="f80">
                    <a:pos x="f175" y="f187"/>
                  </a:cxn>
                  <a:cxn ang="f80">
                    <a:pos x="f174" y="f188"/>
                  </a:cxn>
                  <a:cxn ang="f80">
                    <a:pos x="f172" y="f189"/>
                  </a:cxn>
                  <a:cxn ang="f80">
                    <a:pos x="f190" y="f188"/>
                  </a:cxn>
                  <a:cxn ang="f80">
                    <a:pos x="f191" y="f187"/>
                  </a:cxn>
                  <a:cxn ang="f80">
                    <a:pos x="f192" y="f186"/>
                  </a:cxn>
                  <a:cxn ang="f80">
                    <a:pos x="f193" y="f194"/>
                  </a:cxn>
                  <a:cxn ang="f80">
                    <a:pos x="f195" y="f186"/>
                  </a:cxn>
                  <a:cxn ang="f80">
                    <a:pos x="f191" y="f189"/>
                  </a:cxn>
                  <a:cxn ang="f80">
                    <a:pos x="f190" y="f196"/>
                  </a:cxn>
                  <a:cxn ang="f80">
                    <a:pos x="f172" y="f155"/>
                  </a:cxn>
                  <a:cxn ang="f80">
                    <a:pos x="f197" y="f196"/>
                  </a:cxn>
                  <a:cxn ang="f80">
                    <a:pos x="f198" y="f188"/>
                  </a:cxn>
                  <a:cxn ang="f80">
                    <a:pos x="f199" y="f200"/>
                  </a:cxn>
                  <a:cxn ang="f80">
                    <a:pos x="f201" y="f194"/>
                  </a:cxn>
                  <a:cxn ang="f80">
                    <a:pos x="f202" y="f203"/>
                  </a:cxn>
                  <a:cxn ang="f80">
                    <a:pos x="f180" y="f204"/>
                  </a:cxn>
                  <a:cxn ang="f80">
                    <a:pos x="f205" y="f182"/>
                  </a:cxn>
                  <a:cxn ang="f80">
                    <a:pos x="f152" y="f157"/>
                  </a:cxn>
                  <a:cxn ang="f80">
                    <a:pos x="f205" y="f159"/>
                  </a:cxn>
                  <a:cxn ang="f80">
                    <a:pos x="f180" y="f206"/>
                  </a:cxn>
                  <a:cxn ang="f80">
                    <a:pos x="f202" y="f207"/>
                  </a:cxn>
                  <a:cxn ang="f80">
                    <a:pos x="f201" y="f208"/>
                  </a:cxn>
                  <a:cxn ang="f80">
                    <a:pos x="f199" y="f209"/>
                  </a:cxn>
                  <a:cxn ang="f80">
                    <a:pos x="f198" y="f171"/>
                  </a:cxn>
                  <a:cxn ang="f80">
                    <a:pos x="f197" y="f210"/>
                  </a:cxn>
                  <a:cxn ang="f80">
                    <a:pos x="f172" y="f211"/>
                  </a:cxn>
                  <a:cxn ang="f80">
                    <a:pos x="f212" y="f210"/>
                  </a:cxn>
                  <a:cxn ang="f80">
                    <a:pos x="f213" y="f171"/>
                  </a:cxn>
                  <a:cxn ang="f80">
                    <a:pos x="f214" y="f209"/>
                  </a:cxn>
                  <a:cxn ang="f80">
                    <a:pos x="f215" y="f208"/>
                  </a:cxn>
                  <a:cxn ang="f80">
                    <a:pos x="f216" y="f207"/>
                  </a:cxn>
                  <a:cxn ang="f80">
                    <a:pos x="f158" y="f206"/>
                  </a:cxn>
                  <a:cxn ang="f80">
                    <a:pos x="f217" y="f159"/>
                  </a:cxn>
                  <a:cxn ang="f80">
                    <a:pos x="f218" y="f157"/>
                  </a:cxn>
                  <a:cxn ang="f80">
                    <a:pos x="f218" y="f219"/>
                  </a:cxn>
                  <a:cxn ang="f80">
                    <a:pos x="f217" y="f220"/>
                  </a:cxn>
                  <a:cxn ang="f80">
                    <a:pos x="f158" y="f221"/>
                  </a:cxn>
                  <a:cxn ang="f80">
                    <a:pos x="f156" y="f222"/>
                  </a:cxn>
                  <a:cxn ang="f80">
                    <a:pos x="f156" y="f157"/>
                  </a:cxn>
                  <a:cxn ang="f80">
                    <a:pos x="f156" y="f157"/>
                  </a:cxn>
                </a:cxnLst>
                <a:rect l="f152" t="f155" r="f153" b="f154"/>
                <a:pathLst>
                  <a:path w="717" h="43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17" y="f24"/>
                    </a:lnTo>
                    <a:lnTo>
                      <a:pt x="f13" y="f23"/>
                    </a:lnTo>
                    <a:lnTo>
                      <a:pt x="f25" y="f21"/>
                    </a:lnTo>
                    <a:lnTo>
                      <a:pt x="f26" y="f19"/>
                    </a:lnTo>
                    <a:lnTo>
                      <a:pt x="f27" y="f17"/>
                    </a:lnTo>
                    <a:lnTo>
                      <a:pt x="f28" y="f15"/>
                    </a:lnTo>
                    <a:lnTo>
                      <a:pt x="f29" y="f13"/>
                    </a:lnTo>
                    <a:lnTo>
                      <a:pt x="f30" y="f11"/>
                    </a:lnTo>
                    <a:lnTo>
                      <a:pt x="f31" y="f9"/>
                    </a:lnTo>
                    <a:lnTo>
                      <a:pt x="f30" y="f32"/>
                    </a:lnTo>
                    <a:lnTo>
                      <a:pt x="f29" y="f33"/>
                    </a:lnTo>
                    <a:lnTo>
                      <a:pt x="f28" y="f34"/>
                    </a:lnTo>
                    <a:lnTo>
                      <a:pt x="f27" y="f35"/>
                    </a:lnTo>
                    <a:lnTo>
                      <a:pt x="f26" y="f29"/>
                    </a:lnTo>
                    <a:lnTo>
                      <a:pt x="f25" y="f30"/>
                    </a:lnTo>
                    <a:lnTo>
                      <a:pt x="f13" y="f36"/>
                    </a:lnTo>
                    <a:lnTo>
                      <a:pt x="f17" y="f37"/>
                    </a:lnTo>
                    <a:lnTo>
                      <a:pt x="f38" y="f36"/>
                    </a:lnTo>
                    <a:lnTo>
                      <a:pt x="f39" y="f30"/>
                    </a:lnTo>
                    <a:lnTo>
                      <a:pt x="f40" y="f29"/>
                    </a:lnTo>
                    <a:lnTo>
                      <a:pt x="f41" y="f42"/>
                    </a:lnTo>
                    <a:lnTo>
                      <a:pt x="f43" y="f29"/>
                    </a:lnTo>
                    <a:lnTo>
                      <a:pt x="f39" y="f37"/>
                    </a:lnTo>
                    <a:lnTo>
                      <a:pt x="f38" y="f44"/>
                    </a:lnTo>
                    <a:lnTo>
                      <a:pt x="f17" y="f5"/>
                    </a:lnTo>
                    <a:lnTo>
                      <a:pt x="f45" y="f44"/>
                    </a:lnTo>
                    <a:lnTo>
                      <a:pt x="f46" y="f36"/>
                    </a:lnTo>
                    <a:lnTo>
                      <a:pt x="f47" y="f48"/>
                    </a:lnTo>
                    <a:lnTo>
                      <a:pt x="f49" y="f42"/>
                    </a:lnTo>
                    <a:lnTo>
                      <a:pt x="f50" y="f51"/>
                    </a:lnTo>
                    <a:lnTo>
                      <a:pt x="f30" y="f52"/>
                    </a:lnTo>
                    <a:lnTo>
                      <a:pt x="f44" y="f32"/>
                    </a:lnTo>
                    <a:lnTo>
                      <a:pt x="f5" y="f9"/>
                    </a:lnTo>
                    <a:lnTo>
                      <a:pt x="f44" y="f11"/>
                    </a:lnTo>
                    <a:lnTo>
                      <a:pt x="f30" y="f53"/>
                    </a:lnTo>
                    <a:lnTo>
                      <a:pt x="f50" y="f54"/>
                    </a:lnTo>
                    <a:lnTo>
                      <a:pt x="f49" y="f55"/>
                    </a:lnTo>
                    <a:lnTo>
                      <a:pt x="f47" y="f56"/>
                    </a:lnTo>
                    <a:lnTo>
                      <a:pt x="f46" y="f23"/>
                    </a:lnTo>
                    <a:lnTo>
                      <a:pt x="f45" y="f57"/>
                    </a:lnTo>
                    <a:lnTo>
                      <a:pt x="f17" y="f7"/>
                    </a:lnTo>
                    <a:lnTo>
                      <a:pt x="f58" y="f57"/>
                    </a:lnTo>
                    <a:lnTo>
                      <a:pt x="f59" y="f23"/>
                    </a:lnTo>
                    <a:lnTo>
                      <a:pt x="f60" y="f56"/>
                    </a:lnTo>
                    <a:lnTo>
                      <a:pt x="f61" y="f55"/>
                    </a:lnTo>
                    <a:lnTo>
                      <a:pt x="f62" y="f54"/>
                    </a:lnTo>
                    <a:lnTo>
                      <a:pt x="f10" y="f53"/>
                    </a:lnTo>
                    <a:lnTo>
                      <a:pt x="f63" y="f11"/>
                    </a:lnTo>
                    <a:lnTo>
                      <a:pt x="f6" y="f9"/>
                    </a:lnTo>
                    <a:lnTo>
                      <a:pt x="f6" y="f64"/>
                    </a:lnTo>
                    <a:lnTo>
                      <a:pt x="f63" y="f65"/>
                    </a:lnTo>
                    <a:lnTo>
                      <a:pt x="f10" y="f66"/>
                    </a:lnTo>
                    <a:lnTo>
                      <a:pt x="f8" y="f67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6904040" y="5572125"/>
                <a:ext cx="1443042" cy="8461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09"/>
                  <a:gd name="f7" fmla="val 533"/>
                  <a:gd name="f8" fmla="val 616"/>
                  <a:gd name="f9" fmla="val 18"/>
                  <a:gd name="f10" fmla="val 724"/>
                  <a:gd name="f11" fmla="val 60"/>
                  <a:gd name="f12" fmla="val 765"/>
                  <a:gd name="f13" fmla="val 84"/>
                  <a:gd name="f14" fmla="val 807"/>
                  <a:gd name="f15" fmla="val 114"/>
                  <a:gd name="f16" fmla="val 837"/>
                  <a:gd name="f17" fmla="val 144"/>
                  <a:gd name="f18" fmla="val 861"/>
                  <a:gd name="f19" fmla="val 873"/>
                  <a:gd name="f20" fmla="val 216"/>
                  <a:gd name="f21" fmla="val 879"/>
                  <a:gd name="f22" fmla="val 258"/>
                  <a:gd name="f23" fmla="val 311"/>
                  <a:gd name="f24" fmla="val 843"/>
                  <a:gd name="f25" fmla="val 359"/>
                  <a:gd name="f26" fmla="val 401"/>
                  <a:gd name="f27" fmla="val 753"/>
                  <a:gd name="f28" fmla="val 443"/>
                  <a:gd name="f29" fmla="val 694"/>
                  <a:gd name="f30" fmla="val 473"/>
                  <a:gd name="f31" fmla="val 622"/>
                  <a:gd name="f32" fmla="val 497"/>
                  <a:gd name="f33" fmla="val 538"/>
                  <a:gd name="f34" fmla="val 509"/>
                  <a:gd name="f35" fmla="val 455"/>
                  <a:gd name="f36" fmla="val 515"/>
                  <a:gd name="f37" fmla="val 371"/>
                  <a:gd name="f38" fmla="val 287"/>
                  <a:gd name="f39" fmla="val 215"/>
                  <a:gd name="f40" fmla="val 156"/>
                  <a:gd name="f41" fmla="val 102"/>
                  <a:gd name="f42" fmla="val 66"/>
                  <a:gd name="f43" fmla="val 36"/>
                  <a:gd name="f44" fmla="val 30"/>
                  <a:gd name="f45" fmla="val 222"/>
                  <a:gd name="f46" fmla="val 48"/>
                  <a:gd name="f47" fmla="val 186"/>
                  <a:gd name="f48" fmla="val 90"/>
                  <a:gd name="f49" fmla="val 126"/>
                  <a:gd name="f50" fmla="val 6"/>
                  <a:gd name="f51" fmla="val 12"/>
                  <a:gd name="f52" fmla="val 365"/>
                  <a:gd name="f53" fmla="val 78"/>
                  <a:gd name="f54" fmla="val 413"/>
                  <a:gd name="f55" fmla="val 132"/>
                  <a:gd name="f56" fmla="val 449"/>
                  <a:gd name="f57" fmla="val 203"/>
                  <a:gd name="f58" fmla="val 485"/>
                  <a:gd name="f59" fmla="val 275"/>
                  <a:gd name="f60" fmla="val 527"/>
                  <a:gd name="f61" fmla="val 544"/>
                  <a:gd name="f62" fmla="val 634"/>
                  <a:gd name="f63" fmla="val 712"/>
                  <a:gd name="f64" fmla="val 777"/>
                  <a:gd name="f65" fmla="val 831"/>
                  <a:gd name="f66" fmla="val 897"/>
                  <a:gd name="f67" fmla="val 903"/>
                  <a:gd name="f68" fmla="val 885"/>
                  <a:gd name="f69" fmla="val 174"/>
                  <a:gd name="f70" fmla="val 825"/>
                  <a:gd name="f71" fmla="val 783"/>
                  <a:gd name="f72" fmla="val 735"/>
                  <a:gd name="f73" fmla="val 42"/>
                  <a:gd name="f74" fmla="+- 0 0 -90"/>
                  <a:gd name="f75" fmla="*/ f3 1 909"/>
                  <a:gd name="f76" fmla="*/ f4 1 533"/>
                  <a:gd name="f77" fmla="val f5"/>
                  <a:gd name="f78" fmla="val f6"/>
                  <a:gd name="f79" fmla="val f7"/>
                  <a:gd name="f80" fmla="*/ f74 f0 1"/>
                  <a:gd name="f81" fmla="+- f79 0 f77"/>
                  <a:gd name="f82" fmla="+- f78 0 f77"/>
                  <a:gd name="f83" fmla="*/ f80 1 f2"/>
                  <a:gd name="f84" fmla="*/ f82 1 909"/>
                  <a:gd name="f85" fmla="*/ f81 1 533"/>
                  <a:gd name="f86" fmla="+- f83 0 f1"/>
                  <a:gd name="f87" fmla="*/ 616 1 f84"/>
                  <a:gd name="f88" fmla="*/ 0 1 f85"/>
                  <a:gd name="f89" fmla="*/ 18 1 f85"/>
                  <a:gd name="f90" fmla="*/ 724 1 f84"/>
                  <a:gd name="f91" fmla="*/ 60 1 f85"/>
                  <a:gd name="f92" fmla="*/ 765 1 f84"/>
                  <a:gd name="f93" fmla="*/ 84 1 f85"/>
                  <a:gd name="f94" fmla="*/ 807 1 f84"/>
                  <a:gd name="f95" fmla="*/ 114 1 f85"/>
                  <a:gd name="f96" fmla="*/ 837 1 f84"/>
                  <a:gd name="f97" fmla="*/ 144 1 f85"/>
                  <a:gd name="f98" fmla="*/ 861 1 f84"/>
                  <a:gd name="f99" fmla="*/ 180 1 f85"/>
                  <a:gd name="f100" fmla="*/ 873 1 f84"/>
                  <a:gd name="f101" fmla="*/ 216 1 f85"/>
                  <a:gd name="f102" fmla="*/ 879 1 f84"/>
                  <a:gd name="f103" fmla="*/ 258 1 f85"/>
                  <a:gd name="f104" fmla="*/ 311 1 f85"/>
                  <a:gd name="f105" fmla="*/ 843 1 f84"/>
                  <a:gd name="f106" fmla="*/ 359 1 f85"/>
                  <a:gd name="f107" fmla="*/ 401 1 f85"/>
                  <a:gd name="f108" fmla="*/ 753 1 f84"/>
                  <a:gd name="f109" fmla="*/ 443 1 f85"/>
                  <a:gd name="f110" fmla="*/ 694 1 f84"/>
                  <a:gd name="f111" fmla="*/ 473 1 f85"/>
                  <a:gd name="f112" fmla="*/ 622 1 f84"/>
                  <a:gd name="f113" fmla="*/ 497 1 f85"/>
                  <a:gd name="f114" fmla="*/ 538 1 f84"/>
                  <a:gd name="f115" fmla="*/ 509 1 f85"/>
                  <a:gd name="f116" fmla="*/ 455 1 f84"/>
                  <a:gd name="f117" fmla="*/ 515 1 f85"/>
                  <a:gd name="f118" fmla="*/ 371 1 f84"/>
                  <a:gd name="f119" fmla="*/ 287 1 f84"/>
                  <a:gd name="f120" fmla="*/ 215 1 f84"/>
                  <a:gd name="f121" fmla="*/ 156 1 f84"/>
                  <a:gd name="f122" fmla="*/ 102 1 f84"/>
                  <a:gd name="f123" fmla="*/ 66 1 f84"/>
                  <a:gd name="f124" fmla="*/ 36 1 f84"/>
                  <a:gd name="f125" fmla="*/ 30 1 f84"/>
                  <a:gd name="f126" fmla="*/ 222 1 f85"/>
                  <a:gd name="f127" fmla="*/ 48 1 f84"/>
                  <a:gd name="f128" fmla="*/ 186 1 f85"/>
                  <a:gd name="f129" fmla="*/ 156 1 f85"/>
                  <a:gd name="f130" fmla="*/ 90 1 f84"/>
                  <a:gd name="f131" fmla="*/ 126 1 f85"/>
                  <a:gd name="f132" fmla="*/ 18 1 f84"/>
                  <a:gd name="f133" fmla="*/ 6 1 f84"/>
                  <a:gd name="f134" fmla="*/ 0 1 f84"/>
                  <a:gd name="f135" fmla="*/ 12 1 f84"/>
                  <a:gd name="f136" fmla="*/ 365 1 f85"/>
                  <a:gd name="f137" fmla="*/ 78 1 f84"/>
                  <a:gd name="f138" fmla="*/ 413 1 f85"/>
                  <a:gd name="f139" fmla="*/ 132 1 f84"/>
                  <a:gd name="f140" fmla="*/ 449 1 f85"/>
                  <a:gd name="f141" fmla="*/ 203 1 f84"/>
                  <a:gd name="f142" fmla="*/ 485 1 f85"/>
                  <a:gd name="f143" fmla="*/ 275 1 f84"/>
                  <a:gd name="f144" fmla="*/ 365 1 f84"/>
                  <a:gd name="f145" fmla="*/ 527 1 f85"/>
                  <a:gd name="f146" fmla="*/ 533 1 f85"/>
                  <a:gd name="f147" fmla="*/ 544 1 f84"/>
                  <a:gd name="f148" fmla="*/ 634 1 f84"/>
                  <a:gd name="f149" fmla="*/ 712 1 f84"/>
                  <a:gd name="f150" fmla="*/ 777 1 f84"/>
                  <a:gd name="f151" fmla="*/ 831 1 f84"/>
                  <a:gd name="f152" fmla="*/ 897 1 f84"/>
                  <a:gd name="f153" fmla="*/ 909 1 f84"/>
                  <a:gd name="f154" fmla="*/ 903 1 f84"/>
                  <a:gd name="f155" fmla="*/ 885 1 f84"/>
                  <a:gd name="f156" fmla="*/ 174 1 f85"/>
                  <a:gd name="f157" fmla="*/ 132 1 f85"/>
                  <a:gd name="f158" fmla="*/ 825 1 f84"/>
                  <a:gd name="f159" fmla="*/ 102 1 f85"/>
                  <a:gd name="f160" fmla="*/ 783 1 f84"/>
                  <a:gd name="f161" fmla="*/ 66 1 f85"/>
                  <a:gd name="f162" fmla="*/ 735 1 f84"/>
                  <a:gd name="f163" fmla="*/ 42 1 f85"/>
                  <a:gd name="f164" fmla="*/ f78 1 f84"/>
                  <a:gd name="f165" fmla="*/ f79 1 f85"/>
                  <a:gd name="f166" fmla="*/ f134 f75 1"/>
                  <a:gd name="f167" fmla="*/ f164 f75 1"/>
                  <a:gd name="f168" fmla="*/ f165 f76 1"/>
                  <a:gd name="f169" fmla="*/ f88 f76 1"/>
                  <a:gd name="f170" fmla="*/ f87 f75 1"/>
                  <a:gd name="f171" fmla="*/ f89 f76 1"/>
                  <a:gd name="f172" fmla="*/ f90 f75 1"/>
                  <a:gd name="f173" fmla="*/ f91 f76 1"/>
                  <a:gd name="f174" fmla="*/ f92 f75 1"/>
                  <a:gd name="f175" fmla="*/ f93 f76 1"/>
                  <a:gd name="f176" fmla="*/ f94 f75 1"/>
                  <a:gd name="f177" fmla="*/ f95 f76 1"/>
                  <a:gd name="f178" fmla="*/ f96 f75 1"/>
                  <a:gd name="f179" fmla="*/ f97 f76 1"/>
                  <a:gd name="f180" fmla="*/ f98 f75 1"/>
                  <a:gd name="f181" fmla="*/ f99 f76 1"/>
                  <a:gd name="f182" fmla="*/ f100 f75 1"/>
                  <a:gd name="f183" fmla="*/ f101 f76 1"/>
                  <a:gd name="f184" fmla="*/ f102 f75 1"/>
                  <a:gd name="f185" fmla="*/ f103 f76 1"/>
                  <a:gd name="f186" fmla="*/ f104 f76 1"/>
                  <a:gd name="f187" fmla="*/ f105 f75 1"/>
                  <a:gd name="f188" fmla="*/ f106 f76 1"/>
                  <a:gd name="f189" fmla="*/ f107 f76 1"/>
                  <a:gd name="f190" fmla="*/ f108 f75 1"/>
                  <a:gd name="f191" fmla="*/ f109 f76 1"/>
                  <a:gd name="f192" fmla="*/ f110 f75 1"/>
                  <a:gd name="f193" fmla="*/ f111 f76 1"/>
                  <a:gd name="f194" fmla="*/ f112 f75 1"/>
                  <a:gd name="f195" fmla="*/ f113 f76 1"/>
                  <a:gd name="f196" fmla="*/ f114 f75 1"/>
                  <a:gd name="f197" fmla="*/ f115 f76 1"/>
                  <a:gd name="f198" fmla="*/ f116 f75 1"/>
                  <a:gd name="f199" fmla="*/ f117 f76 1"/>
                  <a:gd name="f200" fmla="*/ f118 f75 1"/>
                  <a:gd name="f201" fmla="*/ f119 f75 1"/>
                  <a:gd name="f202" fmla="*/ f120 f75 1"/>
                  <a:gd name="f203" fmla="*/ f121 f75 1"/>
                  <a:gd name="f204" fmla="*/ f122 f75 1"/>
                  <a:gd name="f205" fmla="*/ f123 f75 1"/>
                  <a:gd name="f206" fmla="*/ f124 f75 1"/>
                  <a:gd name="f207" fmla="*/ f125 f75 1"/>
                  <a:gd name="f208" fmla="*/ f126 f76 1"/>
                  <a:gd name="f209" fmla="*/ f127 f75 1"/>
                  <a:gd name="f210" fmla="*/ f128 f76 1"/>
                  <a:gd name="f211" fmla="*/ f129 f76 1"/>
                  <a:gd name="f212" fmla="*/ f130 f75 1"/>
                  <a:gd name="f213" fmla="*/ f131 f76 1"/>
                  <a:gd name="f214" fmla="*/ f132 f75 1"/>
                  <a:gd name="f215" fmla="*/ f133 f75 1"/>
                  <a:gd name="f216" fmla="*/ f135 f75 1"/>
                  <a:gd name="f217" fmla="*/ f136 f76 1"/>
                  <a:gd name="f218" fmla="*/ f137 f75 1"/>
                  <a:gd name="f219" fmla="*/ f138 f76 1"/>
                  <a:gd name="f220" fmla="*/ f139 f75 1"/>
                  <a:gd name="f221" fmla="*/ f140 f76 1"/>
                  <a:gd name="f222" fmla="*/ f141 f75 1"/>
                  <a:gd name="f223" fmla="*/ f142 f76 1"/>
                  <a:gd name="f224" fmla="*/ f143 f75 1"/>
                  <a:gd name="f225" fmla="*/ f144 f75 1"/>
                  <a:gd name="f226" fmla="*/ f145 f76 1"/>
                  <a:gd name="f227" fmla="*/ f146 f76 1"/>
                  <a:gd name="f228" fmla="*/ f147 f75 1"/>
                  <a:gd name="f229" fmla="*/ f148 f75 1"/>
                  <a:gd name="f230" fmla="*/ f149 f75 1"/>
                  <a:gd name="f231" fmla="*/ f150 f75 1"/>
                  <a:gd name="f232" fmla="*/ f151 f75 1"/>
                  <a:gd name="f233" fmla="*/ f152 f75 1"/>
                  <a:gd name="f234" fmla="*/ f153 f75 1"/>
                  <a:gd name="f235" fmla="*/ f154 f75 1"/>
                  <a:gd name="f236" fmla="*/ f155 f75 1"/>
                  <a:gd name="f237" fmla="*/ f156 f76 1"/>
                  <a:gd name="f238" fmla="*/ f157 f76 1"/>
                  <a:gd name="f239" fmla="*/ f158 f75 1"/>
                  <a:gd name="f240" fmla="*/ f159 f76 1"/>
                  <a:gd name="f241" fmla="*/ f160 f75 1"/>
                  <a:gd name="f242" fmla="*/ f161 f76 1"/>
                  <a:gd name="f243" fmla="*/ f162 f75 1"/>
                  <a:gd name="f244" fmla="*/ f163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70" y="f169"/>
                  </a:cxn>
                  <a:cxn ang="f86">
                    <a:pos x="f170" y="f171"/>
                  </a:cxn>
                  <a:cxn ang="f86">
                    <a:pos x="f172" y="f173"/>
                  </a:cxn>
                  <a:cxn ang="f86">
                    <a:pos x="f174" y="f175"/>
                  </a:cxn>
                  <a:cxn ang="f86">
                    <a:pos x="f176" y="f177"/>
                  </a:cxn>
                  <a:cxn ang="f86">
                    <a:pos x="f178" y="f179"/>
                  </a:cxn>
                  <a:cxn ang="f86">
                    <a:pos x="f180" y="f181"/>
                  </a:cxn>
                  <a:cxn ang="f86">
                    <a:pos x="f182" y="f183"/>
                  </a:cxn>
                  <a:cxn ang="f86">
                    <a:pos x="f184" y="f185"/>
                  </a:cxn>
                  <a:cxn ang="f86">
                    <a:pos x="f182" y="f186"/>
                  </a:cxn>
                  <a:cxn ang="f86">
                    <a:pos x="f187" y="f188"/>
                  </a:cxn>
                  <a:cxn ang="f86">
                    <a:pos x="f176" y="f189"/>
                  </a:cxn>
                  <a:cxn ang="f86">
                    <a:pos x="f190" y="f191"/>
                  </a:cxn>
                  <a:cxn ang="f86">
                    <a:pos x="f192" y="f193"/>
                  </a:cxn>
                  <a:cxn ang="f86">
                    <a:pos x="f194" y="f195"/>
                  </a:cxn>
                  <a:cxn ang="f86">
                    <a:pos x="f196" y="f197"/>
                  </a:cxn>
                  <a:cxn ang="f86">
                    <a:pos x="f198" y="f199"/>
                  </a:cxn>
                  <a:cxn ang="f86">
                    <a:pos x="f200" y="f197"/>
                  </a:cxn>
                  <a:cxn ang="f86">
                    <a:pos x="f201" y="f195"/>
                  </a:cxn>
                  <a:cxn ang="f86">
                    <a:pos x="f202" y="f193"/>
                  </a:cxn>
                  <a:cxn ang="f86">
                    <a:pos x="f203" y="f191"/>
                  </a:cxn>
                  <a:cxn ang="f86">
                    <a:pos x="f204" y="f189"/>
                  </a:cxn>
                  <a:cxn ang="f86">
                    <a:pos x="f205" y="f188"/>
                  </a:cxn>
                  <a:cxn ang="f86">
                    <a:pos x="f206" y="f186"/>
                  </a:cxn>
                  <a:cxn ang="f86">
                    <a:pos x="f207" y="f185"/>
                  </a:cxn>
                  <a:cxn ang="f86">
                    <a:pos x="f206" y="f208"/>
                  </a:cxn>
                  <a:cxn ang="f86">
                    <a:pos x="f209" y="f210"/>
                  </a:cxn>
                  <a:cxn ang="f86">
                    <a:pos x="f205" y="f211"/>
                  </a:cxn>
                  <a:cxn ang="f86">
                    <a:pos x="f212" y="f213"/>
                  </a:cxn>
                  <a:cxn ang="f86">
                    <a:pos x="f205" y="f177"/>
                  </a:cxn>
                  <a:cxn ang="f86">
                    <a:pos x="f206" y="f179"/>
                  </a:cxn>
                  <a:cxn ang="f86">
                    <a:pos x="f214" y="f181"/>
                  </a:cxn>
                  <a:cxn ang="f86">
                    <a:pos x="f215" y="f183"/>
                  </a:cxn>
                  <a:cxn ang="f86">
                    <a:pos x="f166" y="f185"/>
                  </a:cxn>
                  <a:cxn ang="f86">
                    <a:pos x="f216" y="f186"/>
                  </a:cxn>
                  <a:cxn ang="f86">
                    <a:pos x="f206" y="f217"/>
                  </a:cxn>
                  <a:cxn ang="f86">
                    <a:pos x="f218" y="f219"/>
                  </a:cxn>
                  <a:cxn ang="f86">
                    <a:pos x="f220" y="f221"/>
                  </a:cxn>
                  <a:cxn ang="f86">
                    <a:pos x="f222" y="f223"/>
                  </a:cxn>
                  <a:cxn ang="f86">
                    <a:pos x="f224" y="f197"/>
                  </a:cxn>
                  <a:cxn ang="f86">
                    <a:pos x="f225" y="f226"/>
                  </a:cxn>
                  <a:cxn ang="f86">
                    <a:pos x="f198" y="f227"/>
                  </a:cxn>
                  <a:cxn ang="f86">
                    <a:pos x="f228" y="f226"/>
                  </a:cxn>
                  <a:cxn ang="f86">
                    <a:pos x="f229" y="f197"/>
                  </a:cxn>
                  <a:cxn ang="f86">
                    <a:pos x="f230" y="f223"/>
                  </a:cxn>
                  <a:cxn ang="f86">
                    <a:pos x="f231" y="f221"/>
                  </a:cxn>
                  <a:cxn ang="f86">
                    <a:pos x="f232" y="f219"/>
                  </a:cxn>
                  <a:cxn ang="f86">
                    <a:pos x="f182" y="f217"/>
                  </a:cxn>
                  <a:cxn ang="f86">
                    <a:pos x="f233" y="f186"/>
                  </a:cxn>
                  <a:cxn ang="f86">
                    <a:pos x="f234" y="f185"/>
                  </a:cxn>
                  <a:cxn ang="f86">
                    <a:pos x="f235" y="f183"/>
                  </a:cxn>
                  <a:cxn ang="f86">
                    <a:pos x="f236" y="f237"/>
                  </a:cxn>
                  <a:cxn ang="f86">
                    <a:pos x="f180" y="f238"/>
                  </a:cxn>
                  <a:cxn ang="f86">
                    <a:pos x="f239" y="f240"/>
                  </a:cxn>
                  <a:cxn ang="f86">
                    <a:pos x="f241" y="f242"/>
                  </a:cxn>
                  <a:cxn ang="f86">
                    <a:pos x="f243" y="f244"/>
                  </a:cxn>
                  <a:cxn ang="f86">
                    <a:pos x="f170" y="f169"/>
                  </a:cxn>
                  <a:cxn ang="f86">
                    <a:pos x="f170" y="f169"/>
                  </a:cxn>
                </a:cxnLst>
                <a:rect l="f166" t="f169" r="f167" b="f168"/>
                <a:pathLst>
                  <a:path w="909" h="533">
                    <a:moveTo>
                      <a:pt x="f8" y="f5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2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19" y="f23"/>
                    </a:lnTo>
                    <a:lnTo>
                      <a:pt x="f24" y="f25"/>
                    </a:lnTo>
                    <a:lnTo>
                      <a:pt x="f14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4"/>
                    </a:lnTo>
                    <a:lnTo>
                      <a:pt x="f38" y="f32"/>
                    </a:lnTo>
                    <a:lnTo>
                      <a:pt x="f39" y="f30"/>
                    </a:lnTo>
                    <a:lnTo>
                      <a:pt x="f40" y="f28"/>
                    </a:lnTo>
                    <a:lnTo>
                      <a:pt x="f41" y="f26"/>
                    </a:lnTo>
                    <a:lnTo>
                      <a:pt x="f42" y="f25"/>
                    </a:lnTo>
                    <a:lnTo>
                      <a:pt x="f43" y="f23"/>
                    </a:lnTo>
                    <a:lnTo>
                      <a:pt x="f44" y="f22"/>
                    </a:lnTo>
                    <a:lnTo>
                      <a:pt x="f43" y="f45"/>
                    </a:lnTo>
                    <a:lnTo>
                      <a:pt x="f46" y="f47"/>
                    </a:lnTo>
                    <a:lnTo>
                      <a:pt x="f42" y="f40"/>
                    </a:lnTo>
                    <a:lnTo>
                      <a:pt x="f48" y="f49"/>
                    </a:lnTo>
                    <a:lnTo>
                      <a:pt x="f42" y="f15"/>
                    </a:lnTo>
                    <a:lnTo>
                      <a:pt x="f43" y="f17"/>
                    </a:lnTo>
                    <a:lnTo>
                      <a:pt x="f9" y="f2"/>
                    </a:lnTo>
                    <a:lnTo>
                      <a:pt x="f50" y="f20"/>
                    </a:lnTo>
                    <a:lnTo>
                      <a:pt x="f5" y="f22"/>
                    </a:lnTo>
                    <a:lnTo>
                      <a:pt x="f51" y="f23"/>
                    </a:lnTo>
                    <a:lnTo>
                      <a:pt x="f43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34"/>
                    </a:lnTo>
                    <a:lnTo>
                      <a:pt x="f52" y="f60"/>
                    </a:lnTo>
                    <a:lnTo>
                      <a:pt x="f35" y="f7"/>
                    </a:lnTo>
                    <a:lnTo>
                      <a:pt x="f61" y="f60"/>
                    </a:lnTo>
                    <a:lnTo>
                      <a:pt x="f62" y="f34"/>
                    </a:lnTo>
                    <a:lnTo>
                      <a:pt x="f63" y="f58"/>
                    </a:lnTo>
                    <a:lnTo>
                      <a:pt x="f64" y="f56"/>
                    </a:lnTo>
                    <a:lnTo>
                      <a:pt x="f65" y="f54"/>
                    </a:lnTo>
                    <a:lnTo>
                      <a:pt x="f19" y="f52"/>
                    </a:lnTo>
                    <a:lnTo>
                      <a:pt x="f66" y="f23"/>
                    </a:lnTo>
                    <a:lnTo>
                      <a:pt x="f6" y="f22"/>
                    </a:lnTo>
                    <a:lnTo>
                      <a:pt x="f67" y="f20"/>
                    </a:lnTo>
                    <a:lnTo>
                      <a:pt x="f68" y="f69"/>
                    </a:lnTo>
                    <a:lnTo>
                      <a:pt x="f18" y="f55"/>
                    </a:lnTo>
                    <a:lnTo>
                      <a:pt x="f70" y="f41"/>
                    </a:lnTo>
                    <a:lnTo>
                      <a:pt x="f71" y="f42"/>
                    </a:lnTo>
                    <a:lnTo>
                      <a:pt x="f72" y="f73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7245348" y="5543549"/>
                <a:ext cx="579436" cy="1047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5"/>
                  <a:gd name="f7" fmla="val 66"/>
                  <a:gd name="f8" fmla="val 240"/>
                  <a:gd name="f9" fmla="val 18"/>
                  <a:gd name="f10" fmla="val 299"/>
                  <a:gd name="f11" fmla="val 24"/>
                  <a:gd name="f12" fmla="val 359"/>
                  <a:gd name="f13" fmla="val 30"/>
                  <a:gd name="f14" fmla="val 12"/>
                  <a:gd name="f15" fmla="val 305"/>
                  <a:gd name="f16" fmla="val 6"/>
                  <a:gd name="f17" fmla="val 174"/>
                  <a:gd name="f18" fmla="val 114"/>
                  <a:gd name="f19" fmla="val 42"/>
                  <a:gd name="f20" fmla="val 54"/>
                  <a:gd name="f21" fmla="val 48"/>
                  <a:gd name="f22" fmla="+- 0 0 -90"/>
                  <a:gd name="f23" fmla="*/ f3 1 365"/>
                  <a:gd name="f24" fmla="*/ f4 1 6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65"/>
                  <a:gd name="f33" fmla="*/ f29 1 66"/>
                  <a:gd name="f34" fmla="+- f31 0 f1"/>
                  <a:gd name="f35" fmla="*/ 240 1 f32"/>
                  <a:gd name="f36" fmla="*/ 18 1 f33"/>
                  <a:gd name="f37" fmla="*/ 299 1 f32"/>
                  <a:gd name="f38" fmla="*/ 24 1 f33"/>
                  <a:gd name="f39" fmla="*/ 359 1 f32"/>
                  <a:gd name="f40" fmla="*/ 30 1 f33"/>
                  <a:gd name="f41" fmla="*/ 365 1 f32"/>
                  <a:gd name="f42" fmla="*/ 12 1 f33"/>
                  <a:gd name="f43" fmla="*/ 305 1 f32"/>
                  <a:gd name="f44" fmla="*/ 6 1 f33"/>
                  <a:gd name="f45" fmla="*/ 0 1 f33"/>
                  <a:gd name="f46" fmla="*/ 174 1 f32"/>
                  <a:gd name="f47" fmla="*/ 114 1 f32"/>
                  <a:gd name="f48" fmla="*/ 0 1 f32"/>
                  <a:gd name="f49" fmla="*/ 42 1 f33"/>
                  <a:gd name="f50" fmla="*/ 66 1 f33"/>
                  <a:gd name="f51" fmla="*/ 54 1 f32"/>
                  <a:gd name="f52" fmla="*/ 48 1 f33"/>
                  <a:gd name="f53" fmla="*/ f26 1 f32"/>
                  <a:gd name="f54" fmla="*/ f27 1 f33"/>
                  <a:gd name="f55" fmla="*/ f48 f23 1"/>
                  <a:gd name="f56" fmla="*/ f53 f23 1"/>
                  <a:gd name="f57" fmla="*/ f54 f24 1"/>
                  <a:gd name="f58" fmla="*/ f45 f24 1"/>
                  <a:gd name="f59" fmla="*/ f35 f23 1"/>
                  <a:gd name="f60" fmla="*/ f36 f24 1"/>
                  <a:gd name="f61" fmla="*/ f37 f23 1"/>
                  <a:gd name="f62" fmla="*/ f38 f24 1"/>
                  <a:gd name="f63" fmla="*/ f39 f23 1"/>
                  <a:gd name="f64" fmla="*/ f40 f24 1"/>
                  <a:gd name="f65" fmla="*/ f41 f23 1"/>
                  <a:gd name="f66" fmla="*/ f42 f24 1"/>
                  <a:gd name="f67" fmla="*/ f43 f23 1"/>
                  <a:gd name="f68" fmla="*/ f44 f24 1"/>
                  <a:gd name="f69" fmla="*/ f46 f23 1"/>
                  <a:gd name="f70" fmla="*/ f47 f23 1"/>
                  <a:gd name="f71" fmla="*/ f49 f24 1"/>
                  <a:gd name="f72" fmla="*/ f50 f24 1"/>
                  <a:gd name="f73" fmla="*/ f51 f23 1"/>
                  <a:gd name="f74" fmla="*/ f5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63" y="f64"/>
                  </a:cxn>
                  <a:cxn ang="f34">
                    <a:pos x="f65" y="f66"/>
                  </a:cxn>
                  <a:cxn ang="f34">
                    <a:pos x="f67" y="f68"/>
                  </a:cxn>
                  <a:cxn ang="f34">
                    <a:pos x="f59" y="f58"/>
                  </a:cxn>
                  <a:cxn ang="f34">
                    <a:pos x="f69" y="f68"/>
                  </a:cxn>
                  <a:cxn ang="f34">
                    <a:pos x="f70" y="f66"/>
                  </a:cxn>
                  <a:cxn ang="f34">
                    <a:pos x="f55" y="f71"/>
                  </a:cxn>
                  <a:cxn ang="f34">
                    <a:pos x="f55" y="f72"/>
                  </a:cxn>
                  <a:cxn ang="f34">
                    <a:pos x="f73" y="f74"/>
                  </a:cxn>
                  <a:cxn ang="f34">
                    <a:pos x="f70" y="f64"/>
                  </a:cxn>
                  <a:cxn ang="f34">
                    <a:pos x="f69" y="f62"/>
                  </a:cxn>
                  <a:cxn ang="f34">
                    <a:pos x="f59" y="f60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365" h="6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6" y="f14"/>
                    </a:lnTo>
                    <a:lnTo>
                      <a:pt x="f15" y="f16"/>
                    </a:lnTo>
                    <a:lnTo>
                      <a:pt x="f8" y="f5"/>
                    </a:lnTo>
                    <a:lnTo>
                      <a:pt x="f17" y="f16"/>
                    </a:lnTo>
                    <a:lnTo>
                      <a:pt x="f18" y="f14"/>
                    </a:lnTo>
                    <a:lnTo>
                      <a:pt x="f5" y="f19"/>
                    </a:lnTo>
                    <a:lnTo>
                      <a:pt x="f5" y="f7"/>
                    </a:lnTo>
                    <a:lnTo>
                      <a:pt x="f20" y="f21"/>
                    </a:lnTo>
                    <a:lnTo>
                      <a:pt x="f18" y="f13"/>
                    </a:lnTo>
                    <a:lnTo>
                      <a:pt x="f17" y="f1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7085008" y="5648321"/>
                <a:ext cx="104771" cy="761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"/>
                  <a:gd name="f7" fmla="val 48"/>
                  <a:gd name="f8" fmla="val 18"/>
                  <a:gd name="f9" fmla="val 24"/>
                  <a:gd name="f10" fmla="val 12"/>
                  <a:gd name="f11" fmla="val 30"/>
                  <a:gd name="f12" fmla="val 42"/>
                  <a:gd name="f13" fmla="+- 0 0 -90"/>
                  <a:gd name="f14" fmla="*/ f3 1 66"/>
                  <a:gd name="f15" fmla="*/ f4 1 48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6"/>
                  <a:gd name="f24" fmla="*/ f20 1 48"/>
                  <a:gd name="f25" fmla="+- f22 0 f1"/>
                  <a:gd name="f26" fmla="*/ 66 1 f23"/>
                  <a:gd name="f27" fmla="*/ 18 1 f24"/>
                  <a:gd name="f28" fmla="*/ 48 1 f23"/>
                  <a:gd name="f29" fmla="*/ 0 1 f24"/>
                  <a:gd name="f30" fmla="*/ 24 1 f23"/>
                  <a:gd name="f31" fmla="*/ 12 1 f24"/>
                  <a:gd name="f32" fmla="*/ 0 1 f23"/>
                  <a:gd name="f33" fmla="*/ 30 1 f24"/>
                  <a:gd name="f34" fmla="*/ 12 1 f23"/>
                  <a:gd name="f35" fmla="*/ 48 1 f24"/>
                  <a:gd name="f36" fmla="*/ 42 1 f23"/>
                  <a:gd name="f37" fmla="*/ f17 1 f23"/>
                  <a:gd name="f38" fmla="*/ f18 1 f24"/>
                  <a:gd name="f39" fmla="*/ f32 f14 1"/>
                  <a:gd name="f40" fmla="*/ f37 f14 1"/>
                  <a:gd name="f41" fmla="*/ f38 f15 1"/>
                  <a:gd name="f42" fmla="*/ f29 f15 1"/>
                  <a:gd name="f43" fmla="*/ f26 f14 1"/>
                  <a:gd name="f44" fmla="*/ f27 f15 1"/>
                  <a:gd name="f45" fmla="*/ f28 f14 1"/>
                  <a:gd name="f46" fmla="*/ f30 f14 1"/>
                  <a:gd name="f47" fmla="*/ f31 f15 1"/>
                  <a:gd name="f48" fmla="*/ f33 f15 1"/>
                  <a:gd name="f49" fmla="*/ f34 f14 1"/>
                  <a:gd name="f50" fmla="*/ f35 f15 1"/>
                  <a:gd name="f51" fmla="*/ f36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">
                    <a:pos x="f43" y="f44"/>
                  </a:cxn>
                  <a:cxn ang="f25">
                    <a:pos x="f45" y="f42"/>
                  </a:cxn>
                  <a:cxn ang="f25">
                    <a:pos x="f46" y="f47"/>
                  </a:cxn>
                  <a:cxn ang="f25">
                    <a:pos x="f39" y="f48"/>
                  </a:cxn>
                  <a:cxn ang="f25">
                    <a:pos x="f49" y="f50"/>
                  </a:cxn>
                  <a:cxn ang="f25">
                    <a:pos x="f51" y="f48"/>
                  </a:cxn>
                  <a:cxn ang="f25">
                    <a:pos x="f43" y="f44"/>
                  </a:cxn>
                  <a:cxn ang="f25">
                    <a:pos x="f43" y="f44"/>
                  </a:cxn>
                </a:cxnLst>
                <a:rect l="f39" t="f42" r="f40" b="f41"/>
                <a:pathLst>
                  <a:path w="66" h="48">
                    <a:moveTo>
                      <a:pt x="f6" y="f8"/>
                    </a:moveTo>
                    <a:lnTo>
                      <a:pt x="f7" y="f5"/>
                    </a:lnTo>
                    <a:lnTo>
                      <a:pt x="f9" y="f10"/>
                    </a:lnTo>
                    <a:lnTo>
                      <a:pt x="f5" y="f11"/>
                    </a:lnTo>
                    <a:lnTo>
                      <a:pt x="f10" y="f7"/>
                    </a:lnTo>
                    <a:lnTo>
                      <a:pt x="f12" y="f11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8" name="Oval 48"/>
              <p:cNvSpPr/>
              <p:nvPr/>
            </p:nvSpPr>
            <p:spPr>
              <a:xfrm>
                <a:off x="7216773" y="5727701"/>
                <a:ext cx="822329" cy="50641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9" name="Oval 49"/>
              <p:cNvSpPr/>
              <p:nvPr/>
            </p:nvSpPr>
            <p:spPr>
              <a:xfrm>
                <a:off x="7267578" y="5762621"/>
                <a:ext cx="708029" cy="43021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0" name="Oval 50"/>
              <p:cNvSpPr/>
              <p:nvPr/>
            </p:nvSpPr>
            <p:spPr>
              <a:xfrm>
                <a:off x="7318372" y="5794379"/>
                <a:ext cx="612776" cy="36988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1" name="Oval 51"/>
              <p:cNvSpPr/>
              <p:nvPr/>
            </p:nvSpPr>
            <p:spPr>
              <a:xfrm>
                <a:off x="7388223" y="5838828"/>
                <a:ext cx="473073" cy="28098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2" name="Oval 52"/>
              <p:cNvSpPr/>
              <p:nvPr/>
            </p:nvSpPr>
            <p:spPr>
              <a:xfrm>
                <a:off x="7445373" y="5870576"/>
                <a:ext cx="352428" cy="22066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3" name="Oval 53"/>
              <p:cNvSpPr/>
              <p:nvPr/>
            </p:nvSpPr>
            <p:spPr>
              <a:xfrm>
                <a:off x="7521570" y="5918197"/>
                <a:ext cx="200025" cy="128592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8382003" y="4800600"/>
              <a:ext cx="674690" cy="409578"/>
              <a:chOff x="8382003" y="4800600"/>
              <a:chExt cx="674690" cy="409578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8382003" y="5057775"/>
                <a:ext cx="608011" cy="1524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2"/>
                  <a:gd name="f7" fmla="val 96"/>
                  <a:gd name="f8" fmla="val 209"/>
                  <a:gd name="f9" fmla="val 143"/>
                  <a:gd name="f10" fmla="val 90"/>
                  <a:gd name="f11" fmla="val 83"/>
                  <a:gd name="f12" fmla="val 66"/>
                  <a:gd name="f13" fmla="val 35"/>
                  <a:gd name="f14" fmla="val 36"/>
                  <a:gd name="f15" fmla="val 6"/>
                  <a:gd name="f16" fmla="val 29"/>
                  <a:gd name="f17" fmla="val 42"/>
                  <a:gd name="f18" fmla="val 77"/>
                  <a:gd name="f19" fmla="val 72"/>
                  <a:gd name="f20" fmla="val 137"/>
                  <a:gd name="f21" fmla="val 263"/>
                  <a:gd name="f22" fmla="val 311"/>
                  <a:gd name="f23" fmla="val 84"/>
                  <a:gd name="f24" fmla="val 352"/>
                  <a:gd name="f25" fmla="val 376"/>
                  <a:gd name="f26" fmla="val 346"/>
                  <a:gd name="f27" fmla="val 305"/>
                  <a:gd name="f28" fmla="val 78"/>
                  <a:gd name="f29" fmla="+- 0 0 -90"/>
                  <a:gd name="f30" fmla="*/ f3 1 382"/>
                  <a:gd name="f31" fmla="*/ f4 1 9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82"/>
                  <a:gd name="f40" fmla="*/ f36 1 96"/>
                  <a:gd name="f41" fmla="+- f38 0 f1"/>
                  <a:gd name="f42" fmla="*/ 209 1 f39"/>
                  <a:gd name="f43" fmla="*/ 96 1 f40"/>
                  <a:gd name="f44" fmla="*/ 143 1 f39"/>
                  <a:gd name="f45" fmla="*/ 90 1 f40"/>
                  <a:gd name="f46" fmla="*/ 83 1 f39"/>
                  <a:gd name="f47" fmla="*/ 66 1 f40"/>
                  <a:gd name="f48" fmla="*/ 35 1 f39"/>
                  <a:gd name="f49" fmla="*/ 36 1 f40"/>
                  <a:gd name="f50" fmla="*/ 6 1 f39"/>
                  <a:gd name="f51" fmla="*/ 0 1 f40"/>
                  <a:gd name="f52" fmla="*/ 0 1 f39"/>
                  <a:gd name="f53" fmla="*/ 6 1 f40"/>
                  <a:gd name="f54" fmla="*/ 29 1 f39"/>
                  <a:gd name="f55" fmla="*/ 42 1 f40"/>
                  <a:gd name="f56" fmla="*/ 77 1 f39"/>
                  <a:gd name="f57" fmla="*/ 72 1 f40"/>
                  <a:gd name="f58" fmla="*/ 137 1 f39"/>
                  <a:gd name="f59" fmla="*/ 263 1 f39"/>
                  <a:gd name="f60" fmla="*/ 311 1 f39"/>
                  <a:gd name="f61" fmla="*/ 84 1 f40"/>
                  <a:gd name="f62" fmla="*/ 352 1 f39"/>
                  <a:gd name="f63" fmla="*/ 382 1 f39"/>
                  <a:gd name="f64" fmla="*/ 376 1 f39"/>
                  <a:gd name="f65" fmla="*/ 346 1 f39"/>
                  <a:gd name="f66" fmla="*/ 305 1 f39"/>
                  <a:gd name="f67" fmla="*/ 78 1 f40"/>
                  <a:gd name="f68" fmla="*/ f33 1 f39"/>
                  <a:gd name="f69" fmla="*/ f34 1 f40"/>
                  <a:gd name="f70" fmla="*/ f52 f30 1"/>
                  <a:gd name="f71" fmla="*/ f68 f30 1"/>
                  <a:gd name="f72" fmla="*/ f69 f31 1"/>
                  <a:gd name="f73" fmla="*/ f51 f31 1"/>
                  <a:gd name="f74" fmla="*/ f42 f30 1"/>
                  <a:gd name="f75" fmla="*/ f43 f31 1"/>
                  <a:gd name="f76" fmla="*/ f44 f30 1"/>
                  <a:gd name="f77" fmla="*/ f45 f31 1"/>
                  <a:gd name="f78" fmla="*/ f46 f30 1"/>
                  <a:gd name="f79" fmla="*/ f47 f31 1"/>
                  <a:gd name="f80" fmla="*/ f48 f30 1"/>
                  <a:gd name="f81" fmla="*/ f49 f31 1"/>
                  <a:gd name="f82" fmla="*/ f50 f30 1"/>
                  <a:gd name="f83" fmla="*/ f53 f31 1"/>
                  <a:gd name="f84" fmla="*/ f54 f30 1"/>
                  <a:gd name="f85" fmla="*/ f55 f31 1"/>
                  <a:gd name="f86" fmla="*/ f56 f30 1"/>
                  <a:gd name="f87" fmla="*/ f57 f31 1"/>
                  <a:gd name="f88" fmla="*/ f58 f30 1"/>
                  <a:gd name="f89" fmla="*/ f59 f30 1"/>
                  <a:gd name="f90" fmla="*/ f60 f30 1"/>
                  <a:gd name="f91" fmla="*/ f61 f31 1"/>
                  <a:gd name="f92" fmla="*/ f62 f30 1"/>
                  <a:gd name="f93" fmla="*/ f63 f30 1"/>
                  <a:gd name="f94" fmla="*/ f64 f30 1"/>
                  <a:gd name="f95" fmla="*/ f65 f30 1"/>
                  <a:gd name="f96" fmla="*/ f66 f30 1"/>
                  <a:gd name="f97" fmla="*/ f67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7"/>
                  </a:cxn>
                  <a:cxn ang="f41">
                    <a:pos x="f78" y="f79"/>
                  </a:cxn>
                  <a:cxn ang="f41">
                    <a:pos x="f80" y="f81"/>
                  </a:cxn>
                  <a:cxn ang="f41">
                    <a:pos x="f82" y="f73"/>
                  </a:cxn>
                  <a:cxn ang="f41">
                    <a:pos x="f70" y="f83"/>
                  </a:cxn>
                  <a:cxn ang="f41">
                    <a:pos x="f84" y="f85"/>
                  </a:cxn>
                  <a:cxn ang="f41">
                    <a:pos x="f86" y="f87"/>
                  </a:cxn>
                  <a:cxn ang="f41">
                    <a:pos x="f88" y="f77"/>
                  </a:cxn>
                  <a:cxn ang="f41">
                    <a:pos x="f74" y="f75"/>
                  </a:cxn>
                  <a:cxn ang="f41">
                    <a:pos x="f89" y="f77"/>
                  </a:cxn>
                  <a:cxn ang="f41">
                    <a:pos x="f90" y="f91"/>
                  </a:cxn>
                  <a:cxn ang="f41">
                    <a:pos x="f92" y="f79"/>
                  </a:cxn>
                  <a:cxn ang="f41">
                    <a:pos x="f93" y="f85"/>
                  </a:cxn>
                  <a:cxn ang="f41">
                    <a:pos x="f94" y="f85"/>
                  </a:cxn>
                  <a:cxn ang="f41">
                    <a:pos x="f95" y="f79"/>
                  </a:cxn>
                  <a:cxn ang="f41">
                    <a:pos x="f96" y="f97"/>
                  </a:cxn>
                  <a:cxn ang="f41">
                    <a:pos x="f89" y="f77"/>
                  </a:cxn>
                  <a:cxn ang="f41">
                    <a:pos x="f74" y="f75"/>
                  </a:cxn>
                  <a:cxn ang="f41">
                    <a:pos x="f74" y="f75"/>
                  </a:cxn>
                </a:cxnLst>
                <a:rect l="f70" t="f73" r="f71" b="f72"/>
                <a:pathLst>
                  <a:path w="382" h="96">
                    <a:moveTo>
                      <a:pt x="f8" y="f7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5"/>
                    </a:lnTo>
                    <a:lnTo>
                      <a:pt x="f5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10"/>
                    </a:lnTo>
                    <a:lnTo>
                      <a:pt x="f8" y="f7"/>
                    </a:lnTo>
                    <a:lnTo>
                      <a:pt x="f21" y="f10"/>
                    </a:lnTo>
                    <a:lnTo>
                      <a:pt x="f22" y="f23"/>
                    </a:lnTo>
                    <a:lnTo>
                      <a:pt x="f24" y="f12"/>
                    </a:lnTo>
                    <a:lnTo>
                      <a:pt x="f6" y="f17"/>
                    </a:lnTo>
                    <a:lnTo>
                      <a:pt x="f25" y="f17"/>
                    </a:lnTo>
                    <a:lnTo>
                      <a:pt x="f26" y="f12"/>
                    </a:lnTo>
                    <a:lnTo>
                      <a:pt x="f27" y="f28"/>
                    </a:lnTo>
                    <a:lnTo>
                      <a:pt x="f21" y="f10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8437561" y="4800600"/>
                <a:ext cx="409578" cy="857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54"/>
                  <a:gd name="f8" fmla="val 174"/>
                  <a:gd name="f9" fmla="val 216"/>
                  <a:gd name="f10" fmla="val 6"/>
                  <a:gd name="f11" fmla="val 12"/>
                  <a:gd name="f12" fmla="val 252"/>
                  <a:gd name="f13" fmla="val 120"/>
                  <a:gd name="f14" fmla="val 78"/>
                  <a:gd name="f15" fmla="val 36"/>
                  <a:gd name="f16" fmla="val 30"/>
                  <a:gd name="f17" fmla="val 48"/>
                  <a:gd name="f18" fmla="val 18"/>
                  <a:gd name="f19" fmla="+- 0 0 -90"/>
                  <a:gd name="f20" fmla="*/ f3 1 258"/>
                  <a:gd name="f21" fmla="*/ f4 1 54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58"/>
                  <a:gd name="f30" fmla="*/ f26 1 54"/>
                  <a:gd name="f31" fmla="+- f28 0 f1"/>
                  <a:gd name="f32" fmla="*/ 174 1 f29"/>
                  <a:gd name="f33" fmla="*/ 0 1 f30"/>
                  <a:gd name="f34" fmla="*/ 216 1 f29"/>
                  <a:gd name="f35" fmla="*/ 6 1 f30"/>
                  <a:gd name="f36" fmla="*/ 258 1 f29"/>
                  <a:gd name="f37" fmla="*/ 12 1 f30"/>
                  <a:gd name="f38" fmla="*/ 252 1 f29"/>
                  <a:gd name="f39" fmla="*/ 120 1 f29"/>
                  <a:gd name="f40" fmla="*/ 78 1 f29"/>
                  <a:gd name="f41" fmla="*/ 36 1 f29"/>
                  <a:gd name="f42" fmla="*/ 30 1 f30"/>
                  <a:gd name="f43" fmla="*/ 0 1 f29"/>
                  <a:gd name="f44" fmla="*/ 48 1 f30"/>
                  <a:gd name="f45" fmla="*/ 6 1 f29"/>
                  <a:gd name="f46" fmla="*/ 54 1 f30"/>
                  <a:gd name="f47" fmla="*/ 36 1 f30"/>
                  <a:gd name="f48" fmla="*/ 18 1 f30"/>
                  <a:gd name="f49" fmla="*/ f23 1 f29"/>
                  <a:gd name="f50" fmla="*/ f24 1 f30"/>
                  <a:gd name="f51" fmla="*/ f43 f20 1"/>
                  <a:gd name="f52" fmla="*/ f49 f20 1"/>
                  <a:gd name="f53" fmla="*/ f50 f21 1"/>
                  <a:gd name="f54" fmla="*/ f33 f21 1"/>
                  <a:gd name="f55" fmla="*/ f32 f20 1"/>
                  <a:gd name="f56" fmla="*/ f34 f20 1"/>
                  <a:gd name="f57" fmla="*/ f35 f21 1"/>
                  <a:gd name="f58" fmla="*/ f36 f20 1"/>
                  <a:gd name="f59" fmla="*/ f37 f21 1"/>
                  <a:gd name="f60" fmla="*/ f38 f20 1"/>
                  <a:gd name="f61" fmla="*/ f39 f20 1"/>
                  <a:gd name="f62" fmla="*/ f40 f20 1"/>
                  <a:gd name="f63" fmla="*/ f41 f20 1"/>
                  <a:gd name="f64" fmla="*/ f42 f21 1"/>
                  <a:gd name="f65" fmla="*/ f44 f21 1"/>
                  <a:gd name="f66" fmla="*/ f45 f20 1"/>
                  <a:gd name="f67" fmla="*/ f46 f21 1"/>
                  <a:gd name="f68" fmla="*/ f47 f21 1"/>
                  <a:gd name="f69" fmla="*/ f48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5" y="f54"/>
                  </a:cxn>
                  <a:cxn ang="f31">
                    <a:pos x="f56" y="f57"/>
                  </a:cxn>
                  <a:cxn ang="f31">
                    <a:pos x="f58" y="f59"/>
                  </a:cxn>
                  <a:cxn ang="f31">
                    <a:pos x="f60" y="f57"/>
                  </a:cxn>
                  <a:cxn ang="f31">
                    <a:pos x="f56" y="f54"/>
                  </a:cxn>
                  <a:cxn ang="f31">
                    <a:pos x="f55" y="f54"/>
                  </a:cxn>
                  <a:cxn ang="f31">
                    <a:pos x="f61" y="f57"/>
                  </a:cxn>
                  <a:cxn ang="f31">
                    <a:pos x="f62" y="f59"/>
                  </a:cxn>
                  <a:cxn ang="f31">
                    <a:pos x="f63" y="f64"/>
                  </a:cxn>
                  <a:cxn ang="f31">
                    <a:pos x="f51" y="f65"/>
                  </a:cxn>
                  <a:cxn ang="f31">
                    <a:pos x="f66" y="f67"/>
                  </a:cxn>
                  <a:cxn ang="f31">
                    <a:pos x="f63" y="f68"/>
                  </a:cxn>
                  <a:cxn ang="f31">
                    <a:pos x="f62" y="f69"/>
                  </a:cxn>
                  <a:cxn ang="f31">
                    <a:pos x="f61" y="f57"/>
                  </a:cxn>
                  <a:cxn ang="f31">
                    <a:pos x="f55" y="f54"/>
                  </a:cxn>
                  <a:cxn ang="f31">
                    <a:pos x="f55" y="f54"/>
                  </a:cxn>
                </a:cxnLst>
                <a:rect l="f51" t="f54" r="f52" b="f53"/>
                <a:pathLst>
                  <a:path w="258" h="54">
                    <a:moveTo>
                      <a:pt x="f8" y="f5"/>
                    </a:moveTo>
                    <a:lnTo>
                      <a:pt x="f9" y="f10"/>
                    </a:lnTo>
                    <a:lnTo>
                      <a:pt x="f6" y="f11"/>
                    </a:lnTo>
                    <a:lnTo>
                      <a:pt x="f12" y="f10"/>
                    </a:lnTo>
                    <a:lnTo>
                      <a:pt x="f9" y="f5"/>
                    </a:lnTo>
                    <a:lnTo>
                      <a:pt x="f8" y="f5"/>
                    </a:lnTo>
                    <a:lnTo>
                      <a:pt x="f13" y="f10"/>
                    </a:lnTo>
                    <a:lnTo>
                      <a:pt x="f14" y="f11"/>
                    </a:lnTo>
                    <a:lnTo>
                      <a:pt x="f15" y="f16"/>
                    </a:lnTo>
                    <a:lnTo>
                      <a:pt x="f5" y="f17"/>
                    </a:lnTo>
                    <a:lnTo>
                      <a:pt x="f10" y="f7"/>
                    </a:lnTo>
                    <a:lnTo>
                      <a:pt x="f15" y="f15"/>
                    </a:lnTo>
                    <a:lnTo>
                      <a:pt x="f14" y="f18"/>
                    </a:lnTo>
                    <a:lnTo>
                      <a:pt x="f13" y="f10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8961440" y="4867278"/>
                <a:ext cx="95253" cy="2476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156"/>
                  <a:gd name="f8" fmla="val 54"/>
                  <a:gd name="f9" fmla="val 90"/>
                  <a:gd name="f10" fmla="val 48"/>
                  <a:gd name="f11" fmla="val 126"/>
                  <a:gd name="f12" fmla="val 24"/>
                  <a:gd name="f13" fmla="val 30"/>
                  <a:gd name="f14" fmla="val 66"/>
                  <a:gd name="f15" fmla="val 42"/>
                  <a:gd name="f16" fmla="val 18"/>
                  <a:gd name="f17" fmla="val 6"/>
                  <a:gd name="f18" fmla="+- 0 0 -90"/>
                  <a:gd name="f19" fmla="*/ f3 1 60"/>
                  <a:gd name="f20" fmla="*/ f4 1 15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60"/>
                  <a:gd name="f29" fmla="*/ f25 1 156"/>
                  <a:gd name="f30" fmla="+- f27 0 f1"/>
                  <a:gd name="f31" fmla="*/ 54 1 f28"/>
                  <a:gd name="f32" fmla="*/ 90 1 f29"/>
                  <a:gd name="f33" fmla="*/ 48 1 f28"/>
                  <a:gd name="f34" fmla="*/ 126 1 f29"/>
                  <a:gd name="f35" fmla="*/ 24 1 f28"/>
                  <a:gd name="f36" fmla="*/ 156 1 f29"/>
                  <a:gd name="f37" fmla="*/ 30 1 f28"/>
                  <a:gd name="f38" fmla="*/ 60 1 f28"/>
                  <a:gd name="f39" fmla="*/ 66 1 f29"/>
                  <a:gd name="f40" fmla="*/ 42 1 f29"/>
                  <a:gd name="f41" fmla="*/ 18 1 f29"/>
                  <a:gd name="f42" fmla="*/ 6 1 f28"/>
                  <a:gd name="f43" fmla="*/ 0 1 f29"/>
                  <a:gd name="f44" fmla="*/ 0 1 f28"/>
                  <a:gd name="f45" fmla="*/ 6 1 f29"/>
                  <a:gd name="f46" fmla="*/ 24 1 f29"/>
                  <a:gd name="f47" fmla="*/ 42 1 f28"/>
                  <a:gd name="f48" fmla="*/ f22 1 f28"/>
                  <a:gd name="f49" fmla="*/ f23 1 f29"/>
                  <a:gd name="f50" fmla="*/ f44 f19 1"/>
                  <a:gd name="f51" fmla="*/ f48 f19 1"/>
                  <a:gd name="f52" fmla="*/ f49 f20 1"/>
                  <a:gd name="f53" fmla="*/ f43 f20 1"/>
                  <a:gd name="f54" fmla="*/ f31 f19 1"/>
                  <a:gd name="f55" fmla="*/ f32 f20 1"/>
                  <a:gd name="f56" fmla="*/ f33 f19 1"/>
                  <a:gd name="f57" fmla="*/ f34 f20 1"/>
                  <a:gd name="f58" fmla="*/ f35 f19 1"/>
                  <a:gd name="f59" fmla="*/ f36 f20 1"/>
                  <a:gd name="f60" fmla="*/ f37 f19 1"/>
                  <a:gd name="f61" fmla="*/ f38 f19 1"/>
                  <a:gd name="f62" fmla="*/ f39 f20 1"/>
                  <a:gd name="f63" fmla="*/ f40 f20 1"/>
                  <a:gd name="f64" fmla="*/ f41 f20 1"/>
                  <a:gd name="f65" fmla="*/ f42 f19 1"/>
                  <a:gd name="f66" fmla="*/ f45 f20 1"/>
                  <a:gd name="f67" fmla="*/ f46 f20 1"/>
                  <a:gd name="f68" fmla="*/ f47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4" y="f55"/>
                  </a:cxn>
                  <a:cxn ang="f30">
                    <a:pos x="f56" y="f57"/>
                  </a:cxn>
                  <a:cxn ang="f30">
                    <a:pos x="f58" y="f59"/>
                  </a:cxn>
                  <a:cxn ang="f30">
                    <a:pos x="f60" y="f59"/>
                  </a:cxn>
                  <a:cxn ang="f30">
                    <a:pos x="f54" y="f57"/>
                  </a:cxn>
                  <a:cxn ang="f30">
                    <a:pos x="f61" y="f55"/>
                  </a:cxn>
                  <a:cxn ang="f30">
                    <a:pos x="f54" y="f62"/>
                  </a:cxn>
                  <a:cxn ang="f30">
                    <a:pos x="f56" y="f63"/>
                  </a:cxn>
                  <a:cxn ang="f30">
                    <a:pos x="f60" y="f64"/>
                  </a:cxn>
                  <a:cxn ang="f30">
                    <a:pos x="f65" y="f53"/>
                  </a:cxn>
                  <a:cxn ang="f30">
                    <a:pos x="f50" y="f66"/>
                  </a:cxn>
                  <a:cxn ang="f30">
                    <a:pos x="f58" y="f67"/>
                  </a:cxn>
                  <a:cxn ang="f30">
                    <a:pos x="f68" y="f63"/>
                  </a:cxn>
                  <a:cxn ang="f30">
                    <a:pos x="f56" y="f62"/>
                  </a:cxn>
                  <a:cxn ang="f30">
                    <a:pos x="f54" y="f55"/>
                  </a:cxn>
                  <a:cxn ang="f30">
                    <a:pos x="f54" y="f55"/>
                  </a:cxn>
                </a:cxnLst>
                <a:rect l="f50" t="f53" r="f51" b="f52"/>
                <a:pathLst>
                  <a:path w="60" h="15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7"/>
                    </a:lnTo>
                    <a:lnTo>
                      <a:pt x="f13" y="f7"/>
                    </a:lnTo>
                    <a:lnTo>
                      <a:pt x="f8" y="f11"/>
                    </a:lnTo>
                    <a:lnTo>
                      <a:pt x="f6" y="f9"/>
                    </a:lnTo>
                    <a:lnTo>
                      <a:pt x="f8" y="f14"/>
                    </a:lnTo>
                    <a:lnTo>
                      <a:pt x="f10" y="f15"/>
                    </a:lnTo>
                    <a:lnTo>
                      <a:pt x="f13" y="f16"/>
                    </a:lnTo>
                    <a:lnTo>
                      <a:pt x="f17" y="f5"/>
                    </a:lnTo>
                    <a:lnTo>
                      <a:pt x="f5" y="f17"/>
                    </a:lnTo>
                    <a:lnTo>
                      <a:pt x="f12" y="f12"/>
                    </a:lnTo>
                    <a:lnTo>
                      <a:pt x="f15" y="f15"/>
                    </a:lnTo>
                    <a:lnTo>
                      <a:pt x="f10" y="f14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8532815" y="5153028"/>
                <a:ext cx="304796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92"/>
                  <a:gd name="f7" fmla="val 18"/>
                  <a:gd name="f8" fmla="val 114"/>
                  <a:gd name="f9" fmla="val 12"/>
                  <a:gd name="f10" fmla="val 72"/>
                  <a:gd name="f11" fmla="val 6"/>
                  <a:gd name="f12" fmla="val 30"/>
                  <a:gd name="f13" fmla="val 54"/>
                  <a:gd name="f14" fmla="val 156"/>
                  <a:gd name="f15" fmla="val 186"/>
                  <a:gd name="f16" fmla="val 150"/>
                  <a:gd name="f17" fmla="+- 0 0 -90"/>
                  <a:gd name="f18" fmla="*/ f3 1 192"/>
                  <a:gd name="f19" fmla="*/ f4 1 18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92"/>
                  <a:gd name="f28" fmla="*/ f24 1 18"/>
                  <a:gd name="f29" fmla="+- f26 0 f1"/>
                  <a:gd name="f30" fmla="*/ 114 1 f27"/>
                  <a:gd name="f31" fmla="*/ 12 1 f28"/>
                  <a:gd name="f32" fmla="*/ 72 1 f27"/>
                  <a:gd name="f33" fmla="*/ 6 1 f28"/>
                  <a:gd name="f34" fmla="*/ 30 1 f27"/>
                  <a:gd name="f35" fmla="*/ 0 1 f28"/>
                  <a:gd name="f36" fmla="*/ 0 1 f27"/>
                  <a:gd name="f37" fmla="*/ 54 1 f27"/>
                  <a:gd name="f38" fmla="*/ 18 1 f28"/>
                  <a:gd name="f39" fmla="*/ 156 1 f27"/>
                  <a:gd name="f40" fmla="*/ 192 1 f27"/>
                  <a:gd name="f41" fmla="*/ 186 1 f27"/>
                  <a:gd name="f42" fmla="*/ 150 1 f27"/>
                  <a:gd name="f43" fmla="*/ f21 1 f27"/>
                  <a:gd name="f44" fmla="*/ f22 1 f28"/>
                  <a:gd name="f45" fmla="*/ f36 f18 1"/>
                  <a:gd name="f46" fmla="*/ f43 f18 1"/>
                  <a:gd name="f47" fmla="*/ f44 f19 1"/>
                  <a:gd name="f48" fmla="*/ f35 f19 1"/>
                  <a:gd name="f49" fmla="*/ f30 f18 1"/>
                  <a:gd name="f50" fmla="*/ f31 f19 1"/>
                  <a:gd name="f51" fmla="*/ f32 f18 1"/>
                  <a:gd name="f52" fmla="*/ f33 f19 1"/>
                  <a:gd name="f53" fmla="*/ f34 f18 1"/>
                  <a:gd name="f54" fmla="*/ f37 f18 1"/>
                  <a:gd name="f55" fmla="*/ f38 f19 1"/>
                  <a:gd name="f56" fmla="*/ f39 f18 1"/>
                  <a:gd name="f57" fmla="*/ f40 f18 1"/>
                  <a:gd name="f58" fmla="*/ f41 f18 1"/>
                  <a:gd name="f59" fmla="*/ f42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9" y="f50"/>
                  </a:cxn>
                  <a:cxn ang="f29">
                    <a:pos x="f51" y="f52"/>
                  </a:cxn>
                  <a:cxn ang="f29">
                    <a:pos x="f53" y="f48"/>
                  </a:cxn>
                  <a:cxn ang="f29">
                    <a:pos x="f45" y="f48"/>
                  </a:cxn>
                  <a:cxn ang="f29">
                    <a:pos x="f54" y="f50"/>
                  </a:cxn>
                  <a:cxn ang="f29">
                    <a:pos x="f49" y="f55"/>
                  </a:cxn>
                  <a:cxn ang="f29">
                    <a:pos x="f56" y="f55"/>
                  </a:cxn>
                  <a:cxn ang="f29">
                    <a:pos x="f57" y="f50"/>
                  </a:cxn>
                  <a:cxn ang="f29">
                    <a:pos x="f58" y="f48"/>
                  </a:cxn>
                  <a:cxn ang="f29">
                    <a:pos x="f59" y="f52"/>
                  </a:cxn>
                  <a:cxn ang="f29">
                    <a:pos x="f49" y="f50"/>
                  </a:cxn>
                  <a:cxn ang="f29">
                    <a:pos x="f49" y="f50"/>
                  </a:cxn>
                </a:cxnLst>
                <a:rect l="f45" t="f48" r="f46" b="f47"/>
                <a:pathLst>
                  <a:path w="192" h="18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5"/>
                    </a:lnTo>
                    <a:lnTo>
                      <a:pt x="f5" y="f5"/>
                    </a:lnTo>
                    <a:lnTo>
                      <a:pt x="f13" y="f9"/>
                    </a:lnTo>
                    <a:lnTo>
                      <a:pt x="f8" y="f7"/>
                    </a:lnTo>
                    <a:lnTo>
                      <a:pt x="f14" y="f7"/>
                    </a:lnTo>
                    <a:lnTo>
                      <a:pt x="f6" y="f9"/>
                    </a:lnTo>
                    <a:lnTo>
                      <a:pt x="f15" y="f5"/>
                    </a:lnTo>
                    <a:lnTo>
                      <a:pt x="f16" y="f1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8420096" y="4829175"/>
                <a:ext cx="255583" cy="2952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1"/>
                  <a:gd name="f7" fmla="val 186"/>
                  <a:gd name="f8" fmla="val 11"/>
                  <a:gd name="f9" fmla="val 114"/>
                  <a:gd name="f10" fmla="val 17"/>
                  <a:gd name="f11" fmla="val 96"/>
                  <a:gd name="f12" fmla="val 23"/>
                  <a:gd name="f13" fmla="val 78"/>
                  <a:gd name="f14" fmla="val 53"/>
                  <a:gd name="f15" fmla="val 42"/>
                  <a:gd name="f16" fmla="val 101"/>
                  <a:gd name="f17" fmla="val 18"/>
                  <a:gd name="f18" fmla="val 155"/>
                  <a:gd name="f19" fmla="val 6"/>
                  <a:gd name="f20" fmla="val 95"/>
                  <a:gd name="f21" fmla="val 12"/>
                  <a:gd name="f22" fmla="val 47"/>
                  <a:gd name="f23" fmla="val 36"/>
                  <a:gd name="f24" fmla="val 72"/>
                  <a:gd name="f25" fmla="val 5"/>
                  <a:gd name="f26" fmla="val 90"/>
                  <a:gd name="f27" fmla="val 150"/>
                  <a:gd name="f28" fmla="val 168"/>
                  <a:gd name="f29" fmla="val 41"/>
                  <a:gd name="f30" fmla="val 65"/>
                  <a:gd name="f31" fmla="val 132"/>
                  <a:gd name="f32" fmla="+- 0 0 -90"/>
                  <a:gd name="f33" fmla="*/ f3 1 161"/>
                  <a:gd name="f34" fmla="*/ f4 1 186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161"/>
                  <a:gd name="f43" fmla="*/ f39 1 186"/>
                  <a:gd name="f44" fmla="+- f41 0 f1"/>
                  <a:gd name="f45" fmla="*/ 11 1 f42"/>
                  <a:gd name="f46" fmla="*/ 114 1 f43"/>
                  <a:gd name="f47" fmla="*/ 17 1 f42"/>
                  <a:gd name="f48" fmla="*/ 96 1 f43"/>
                  <a:gd name="f49" fmla="*/ 23 1 f42"/>
                  <a:gd name="f50" fmla="*/ 78 1 f43"/>
                  <a:gd name="f51" fmla="*/ 53 1 f42"/>
                  <a:gd name="f52" fmla="*/ 42 1 f43"/>
                  <a:gd name="f53" fmla="*/ 101 1 f42"/>
                  <a:gd name="f54" fmla="*/ 18 1 f43"/>
                  <a:gd name="f55" fmla="*/ 155 1 f42"/>
                  <a:gd name="f56" fmla="*/ 6 1 f43"/>
                  <a:gd name="f57" fmla="*/ 161 1 f42"/>
                  <a:gd name="f58" fmla="*/ 0 1 f43"/>
                  <a:gd name="f59" fmla="*/ 95 1 f42"/>
                  <a:gd name="f60" fmla="*/ 12 1 f43"/>
                  <a:gd name="f61" fmla="*/ 47 1 f42"/>
                  <a:gd name="f62" fmla="*/ 36 1 f43"/>
                  <a:gd name="f63" fmla="*/ 72 1 f43"/>
                  <a:gd name="f64" fmla="*/ 5 1 f42"/>
                  <a:gd name="f65" fmla="*/ 90 1 f43"/>
                  <a:gd name="f66" fmla="*/ 0 1 f42"/>
                  <a:gd name="f67" fmla="*/ 150 1 f43"/>
                  <a:gd name="f68" fmla="*/ 168 1 f43"/>
                  <a:gd name="f69" fmla="*/ 41 1 f42"/>
                  <a:gd name="f70" fmla="*/ 186 1 f43"/>
                  <a:gd name="f71" fmla="*/ 65 1 f42"/>
                  <a:gd name="f72" fmla="*/ 132 1 f43"/>
                  <a:gd name="f73" fmla="*/ f36 1 f42"/>
                  <a:gd name="f74" fmla="*/ f37 1 f43"/>
                  <a:gd name="f75" fmla="*/ f66 f33 1"/>
                  <a:gd name="f76" fmla="*/ f73 f33 1"/>
                  <a:gd name="f77" fmla="*/ f74 f34 1"/>
                  <a:gd name="f78" fmla="*/ f58 f34 1"/>
                  <a:gd name="f79" fmla="*/ f45 f33 1"/>
                  <a:gd name="f80" fmla="*/ f46 f34 1"/>
                  <a:gd name="f81" fmla="*/ f47 f33 1"/>
                  <a:gd name="f82" fmla="*/ f48 f34 1"/>
                  <a:gd name="f83" fmla="*/ f49 f33 1"/>
                  <a:gd name="f84" fmla="*/ f50 f34 1"/>
                  <a:gd name="f85" fmla="*/ f51 f33 1"/>
                  <a:gd name="f86" fmla="*/ f52 f34 1"/>
                  <a:gd name="f87" fmla="*/ f53 f33 1"/>
                  <a:gd name="f88" fmla="*/ f54 f34 1"/>
                  <a:gd name="f89" fmla="*/ f55 f33 1"/>
                  <a:gd name="f90" fmla="*/ f56 f34 1"/>
                  <a:gd name="f91" fmla="*/ f57 f33 1"/>
                  <a:gd name="f92" fmla="*/ f59 f33 1"/>
                  <a:gd name="f93" fmla="*/ f60 f34 1"/>
                  <a:gd name="f94" fmla="*/ f61 f33 1"/>
                  <a:gd name="f95" fmla="*/ f62 f34 1"/>
                  <a:gd name="f96" fmla="*/ f63 f34 1"/>
                  <a:gd name="f97" fmla="*/ f64 f33 1"/>
                  <a:gd name="f98" fmla="*/ f65 f34 1"/>
                  <a:gd name="f99" fmla="*/ f67 f34 1"/>
                  <a:gd name="f100" fmla="*/ f68 f34 1"/>
                  <a:gd name="f101" fmla="*/ f69 f33 1"/>
                  <a:gd name="f102" fmla="*/ f70 f34 1"/>
                  <a:gd name="f103" fmla="*/ f71 f33 1"/>
                  <a:gd name="f104" fmla="*/ f72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9" y="f80"/>
                  </a:cxn>
                  <a:cxn ang="f44">
                    <a:pos x="f81" y="f82"/>
                  </a:cxn>
                  <a:cxn ang="f44">
                    <a:pos x="f83" y="f84"/>
                  </a:cxn>
                  <a:cxn ang="f44">
                    <a:pos x="f85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78"/>
                  </a:cxn>
                  <a:cxn ang="f44">
                    <a:pos x="f92" y="f93"/>
                  </a:cxn>
                  <a:cxn ang="f44">
                    <a:pos x="f94" y="f95"/>
                  </a:cxn>
                  <a:cxn ang="f44">
                    <a:pos x="f79" y="f96"/>
                  </a:cxn>
                  <a:cxn ang="f44">
                    <a:pos x="f97" y="f98"/>
                  </a:cxn>
                  <a:cxn ang="f44">
                    <a:pos x="f75" y="f80"/>
                  </a:cxn>
                  <a:cxn ang="f44">
                    <a:pos x="f79" y="f99"/>
                  </a:cxn>
                  <a:cxn ang="f44">
                    <a:pos x="f83" y="f100"/>
                  </a:cxn>
                  <a:cxn ang="f44">
                    <a:pos x="f101" y="f102"/>
                  </a:cxn>
                  <a:cxn ang="f44">
                    <a:pos x="f103" y="f102"/>
                  </a:cxn>
                  <a:cxn ang="f44">
                    <a:pos x="f101" y="f100"/>
                  </a:cxn>
                  <a:cxn ang="f44">
                    <a:pos x="f83" y="f99"/>
                  </a:cxn>
                  <a:cxn ang="f44">
                    <a:pos x="f81" y="f104"/>
                  </a:cxn>
                  <a:cxn ang="f44">
                    <a:pos x="f79" y="f80"/>
                  </a:cxn>
                  <a:cxn ang="f44">
                    <a:pos x="f79" y="f80"/>
                  </a:cxn>
                </a:cxnLst>
                <a:rect l="f75" t="f78" r="f76" b="f77"/>
                <a:pathLst>
                  <a:path w="161" h="18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6" y="f5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8" y="f24"/>
                    </a:lnTo>
                    <a:lnTo>
                      <a:pt x="f25" y="f26"/>
                    </a:lnTo>
                    <a:lnTo>
                      <a:pt x="f5" y="f9"/>
                    </a:lnTo>
                    <a:lnTo>
                      <a:pt x="f8" y="f27"/>
                    </a:lnTo>
                    <a:lnTo>
                      <a:pt x="f12" y="f28"/>
                    </a:lnTo>
                    <a:lnTo>
                      <a:pt x="f29" y="f7"/>
                    </a:lnTo>
                    <a:lnTo>
                      <a:pt x="f30" y="f7"/>
                    </a:lnTo>
                    <a:lnTo>
                      <a:pt x="f29" y="f28"/>
                    </a:lnTo>
                    <a:lnTo>
                      <a:pt x="f12" y="f27"/>
                    </a:lnTo>
                    <a:lnTo>
                      <a:pt x="f10" y="f3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8713783" y="4829175"/>
                <a:ext cx="295278" cy="3333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5"/>
                  <a:gd name="f7" fmla="val 210"/>
                  <a:gd name="f8" fmla="val 6"/>
                  <a:gd name="f9" fmla="val 66"/>
                  <a:gd name="f10" fmla="val 12"/>
                  <a:gd name="f11" fmla="val 119"/>
                  <a:gd name="f12" fmla="val 36"/>
                  <a:gd name="f13" fmla="val 155"/>
                  <a:gd name="f14" fmla="val 72"/>
                  <a:gd name="f15" fmla="val 161"/>
                  <a:gd name="f16" fmla="val 90"/>
                  <a:gd name="f17" fmla="val 167"/>
                  <a:gd name="f18" fmla="val 114"/>
                  <a:gd name="f19" fmla="val 138"/>
                  <a:gd name="f20" fmla="val 149"/>
                  <a:gd name="f21" fmla="val 162"/>
                  <a:gd name="f22" fmla="val 198"/>
                  <a:gd name="f23" fmla="val 96"/>
                  <a:gd name="f24" fmla="val 131"/>
                  <a:gd name="f25" fmla="val 192"/>
                  <a:gd name="f26" fmla="val 168"/>
                  <a:gd name="f27" fmla="val 179"/>
                  <a:gd name="f28" fmla="val 144"/>
                  <a:gd name="f29" fmla="val 173"/>
                  <a:gd name="f30" fmla="val 48"/>
                  <a:gd name="f31" fmla="val 30"/>
                  <a:gd name="f32" fmla="+- 0 0 -90"/>
                  <a:gd name="f33" fmla="*/ f3 1 185"/>
                  <a:gd name="f34" fmla="*/ f4 1 210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185"/>
                  <a:gd name="f43" fmla="*/ f39 1 210"/>
                  <a:gd name="f44" fmla="+- f41 0 f1"/>
                  <a:gd name="f45" fmla="*/ 0 1 f42"/>
                  <a:gd name="f46" fmla="*/ 6 1 f43"/>
                  <a:gd name="f47" fmla="*/ 66 1 f42"/>
                  <a:gd name="f48" fmla="*/ 12 1 f43"/>
                  <a:gd name="f49" fmla="*/ 119 1 f42"/>
                  <a:gd name="f50" fmla="*/ 36 1 f43"/>
                  <a:gd name="f51" fmla="*/ 155 1 f42"/>
                  <a:gd name="f52" fmla="*/ 72 1 f43"/>
                  <a:gd name="f53" fmla="*/ 161 1 f42"/>
                  <a:gd name="f54" fmla="*/ 90 1 f43"/>
                  <a:gd name="f55" fmla="*/ 167 1 f42"/>
                  <a:gd name="f56" fmla="*/ 114 1 f43"/>
                  <a:gd name="f57" fmla="*/ 138 1 f43"/>
                  <a:gd name="f58" fmla="*/ 149 1 f42"/>
                  <a:gd name="f59" fmla="*/ 162 1 f43"/>
                  <a:gd name="f60" fmla="*/ 180 1 f43"/>
                  <a:gd name="f61" fmla="*/ 90 1 f42"/>
                  <a:gd name="f62" fmla="*/ 198 1 f43"/>
                  <a:gd name="f63" fmla="*/ 96 1 f42"/>
                  <a:gd name="f64" fmla="*/ 210 1 f43"/>
                  <a:gd name="f65" fmla="*/ 131 1 f42"/>
                  <a:gd name="f66" fmla="*/ 192 1 f43"/>
                  <a:gd name="f67" fmla="*/ 168 1 f43"/>
                  <a:gd name="f68" fmla="*/ 179 1 f42"/>
                  <a:gd name="f69" fmla="*/ 144 1 f43"/>
                  <a:gd name="f70" fmla="*/ 185 1 f42"/>
                  <a:gd name="f71" fmla="*/ 173 1 f42"/>
                  <a:gd name="f72" fmla="*/ 66 1 f43"/>
                  <a:gd name="f73" fmla="*/ 48 1 f43"/>
                  <a:gd name="f74" fmla="*/ 30 1 f43"/>
                  <a:gd name="f75" fmla="*/ 72 1 f42"/>
                  <a:gd name="f76" fmla="*/ 0 1 f43"/>
                  <a:gd name="f77" fmla="*/ f36 1 f42"/>
                  <a:gd name="f78" fmla="*/ f37 1 f43"/>
                  <a:gd name="f79" fmla="*/ f45 f33 1"/>
                  <a:gd name="f80" fmla="*/ f77 f33 1"/>
                  <a:gd name="f81" fmla="*/ f78 f34 1"/>
                  <a:gd name="f82" fmla="*/ f76 f34 1"/>
                  <a:gd name="f83" fmla="*/ f46 f34 1"/>
                  <a:gd name="f84" fmla="*/ f47 f33 1"/>
                  <a:gd name="f85" fmla="*/ f48 f34 1"/>
                  <a:gd name="f86" fmla="*/ f49 f33 1"/>
                  <a:gd name="f87" fmla="*/ f50 f34 1"/>
                  <a:gd name="f88" fmla="*/ f51 f33 1"/>
                  <a:gd name="f89" fmla="*/ f52 f34 1"/>
                  <a:gd name="f90" fmla="*/ f53 f33 1"/>
                  <a:gd name="f91" fmla="*/ f54 f34 1"/>
                  <a:gd name="f92" fmla="*/ f55 f33 1"/>
                  <a:gd name="f93" fmla="*/ f56 f34 1"/>
                  <a:gd name="f94" fmla="*/ f57 f34 1"/>
                  <a:gd name="f95" fmla="*/ f58 f33 1"/>
                  <a:gd name="f96" fmla="*/ f59 f34 1"/>
                  <a:gd name="f97" fmla="*/ f60 f34 1"/>
                  <a:gd name="f98" fmla="*/ f61 f33 1"/>
                  <a:gd name="f99" fmla="*/ f62 f34 1"/>
                  <a:gd name="f100" fmla="*/ f63 f33 1"/>
                  <a:gd name="f101" fmla="*/ f64 f34 1"/>
                  <a:gd name="f102" fmla="*/ f65 f33 1"/>
                  <a:gd name="f103" fmla="*/ f66 f34 1"/>
                  <a:gd name="f104" fmla="*/ f67 f34 1"/>
                  <a:gd name="f105" fmla="*/ f68 f33 1"/>
                  <a:gd name="f106" fmla="*/ f69 f34 1"/>
                  <a:gd name="f107" fmla="*/ f70 f33 1"/>
                  <a:gd name="f108" fmla="*/ f71 f33 1"/>
                  <a:gd name="f109" fmla="*/ f72 f34 1"/>
                  <a:gd name="f110" fmla="*/ f73 f34 1"/>
                  <a:gd name="f111" fmla="*/ f74 f34 1"/>
                  <a:gd name="f112" fmla="*/ f75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9" y="f83"/>
                  </a:cxn>
                  <a:cxn ang="f44">
                    <a:pos x="f84" y="f85"/>
                  </a:cxn>
                  <a:cxn ang="f44">
                    <a:pos x="f86" y="f87"/>
                  </a:cxn>
                  <a:cxn ang="f44">
                    <a:pos x="f88" y="f89"/>
                  </a:cxn>
                  <a:cxn ang="f44">
                    <a:pos x="f90" y="f91"/>
                  </a:cxn>
                  <a:cxn ang="f44">
                    <a:pos x="f92" y="f93"/>
                  </a:cxn>
                  <a:cxn ang="f44">
                    <a:pos x="f90" y="f94"/>
                  </a:cxn>
                  <a:cxn ang="f44">
                    <a:pos x="f95" y="f96"/>
                  </a:cxn>
                  <a:cxn ang="f44">
                    <a:pos x="f86" y="f97"/>
                  </a:cxn>
                  <a:cxn ang="f44">
                    <a:pos x="f98" y="f99"/>
                  </a:cxn>
                  <a:cxn ang="f44">
                    <a:pos x="f100" y="f101"/>
                  </a:cxn>
                  <a:cxn ang="f44">
                    <a:pos x="f102" y="f103"/>
                  </a:cxn>
                  <a:cxn ang="f44">
                    <a:pos x="f90" y="f104"/>
                  </a:cxn>
                  <a:cxn ang="f44">
                    <a:pos x="f105" y="f106"/>
                  </a:cxn>
                  <a:cxn ang="f44">
                    <a:pos x="f107" y="f93"/>
                  </a:cxn>
                  <a:cxn ang="f44">
                    <a:pos x="f105" y="f91"/>
                  </a:cxn>
                  <a:cxn ang="f44">
                    <a:pos x="f108" y="f109"/>
                  </a:cxn>
                  <a:cxn ang="f44">
                    <a:pos x="f88" y="f110"/>
                  </a:cxn>
                  <a:cxn ang="f44">
                    <a:pos x="f102" y="f111"/>
                  </a:cxn>
                  <a:cxn ang="f44">
                    <a:pos x="f112" y="f83"/>
                  </a:cxn>
                  <a:cxn ang="f44">
                    <a:pos x="f79" y="f82"/>
                  </a:cxn>
                  <a:cxn ang="f44">
                    <a:pos x="f79" y="f83"/>
                  </a:cxn>
                  <a:cxn ang="f44">
                    <a:pos x="f79" y="f83"/>
                  </a:cxn>
                  <a:cxn ang="f44">
                    <a:pos x="f79" y="f83"/>
                  </a:cxn>
                </a:cxnLst>
                <a:rect l="f79" t="f82" r="f80" b="f81"/>
                <a:pathLst>
                  <a:path w="185" h="210">
                    <a:moveTo>
                      <a:pt x="f5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5" y="f19"/>
                    </a:lnTo>
                    <a:lnTo>
                      <a:pt x="f20" y="f21"/>
                    </a:lnTo>
                    <a:lnTo>
                      <a:pt x="f11" y="f2"/>
                    </a:lnTo>
                    <a:lnTo>
                      <a:pt x="f16" y="f22"/>
                    </a:lnTo>
                    <a:lnTo>
                      <a:pt x="f23" y="f7"/>
                    </a:lnTo>
                    <a:lnTo>
                      <a:pt x="f24" y="f25"/>
                    </a:lnTo>
                    <a:lnTo>
                      <a:pt x="f15" y="f26"/>
                    </a:lnTo>
                    <a:lnTo>
                      <a:pt x="f27" y="f28"/>
                    </a:lnTo>
                    <a:lnTo>
                      <a:pt x="f6" y="f18"/>
                    </a:lnTo>
                    <a:lnTo>
                      <a:pt x="f27" y="f16"/>
                    </a:lnTo>
                    <a:lnTo>
                      <a:pt x="f29" y="f9"/>
                    </a:lnTo>
                    <a:lnTo>
                      <a:pt x="f13" y="f30"/>
                    </a:lnTo>
                    <a:lnTo>
                      <a:pt x="f24" y="f31"/>
                    </a:lnTo>
                    <a:lnTo>
                      <a:pt x="f14" y="f8"/>
                    </a:lnTo>
                    <a:lnTo>
                      <a:pt x="f5" y="f5"/>
                    </a:lnTo>
                    <a:lnTo>
                      <a:pt x="f5" y="f8"/>
                    </a:lnTo>
                    <a:lnTo>
                      <a:pt x="f5" y="f8"/>
                    </a:lnTo>
                    <a:lnTo>
                      <a:pt x="f5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8485183" y="4854577"/>
                <a:ext cx="474665" cy="2952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9"/>
                  <a:gd name="f7" fmla="val 186"/>
                  <a:gd name="f8" fmla="val 150"/>
                  <a:gd name="f9" fmla="val 90"/>
                  <a:gd name="f10" fmla="val 6"/>
                  <a:gd name="f11" fmla="val 42"/>
                  <a:gd name="f12" fmla="val 30"/>
                  <a:gd name="f13" fmla="val 12"/>
                  <a:gd name="f14" fmla="val 54"/>
                  <a:gd name="f15" fmla="val 72"/>
                  <a:gd name="f16" fmla="val 108"/>
                  <a:gd name="f17" fmla="val 126"/>
                  <a:gd name="f18" fmla="val 156"/>
                  <a:gd name="f19" fmla="val 209"/>
                  <a:gd name="f20" fmla="val 257"/>
                  <a:gd name="f21" fmla="val 287"/>
                  <a:gd name="f22" fmla="val 96"/>
                  <a:gd name="f23" fmla="val 174"/>
                  <a:gd name="f24" fmla="val 48"/>
                  <a:gd name="f25" fmla="val 18"/>
                  <a:gd name="f26" fmla="val 203"/>
                  <a:gd name="f27" fmla="val 251"/>
                  <a:gd name="f28" fmla="val 281"/>
                  <a:gd name="f29" fmla="val 293"/>
                  <a:gd name="f30" fmla="+- 0 0 -90"/>
                  <a:gd name="f31" fmla="*/ f3 1 299"/>
                  <a:gd name="f32" fmla="*/ f4 1 186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299"/>
                  <a:gd name="f41" fmla="*/ f37 1 186"/>
                  <a:gd name="f42" fmla="+- f39 0 f1"/>
                  <a:gd name="f43" fmla="*/ 150 1 f40"/>
                  <a:gd name="f44" fmla="*/ 0 1 f41"/>
                  <a:gd name="f45" fmla="*/ 90 1 f40"/>
                  <a:gd name="f46" fmla="*/ 6 1 f41"/>
                  <a:gd name="f47" fmla="*/ 42 1 f40"/>
                  <a:gd name="f48" fmla="*/ 30 1 f41"/>
                  <a:gd name="f49" fmla="*/ 12 1 f40"/>
                  <a:gd name="f50" fmla="*/ 54 1 f41"/>
                  <a:gd name="f51" fmla="*/ 6 1 f40"/>
                  <a:gd name="f52" fmla="*/ 72 1 f41"/>
                  <a:gd name="f53" fmla="*/ 0 1 f40"/>
                  <a:gd name="f54" fmla="*/ 90 1 f41"/>
                  <a:gd name="f55" fmla="*/ 108 1 f41"/>
                  <a:gd name="f56" fmla="*/ 126 1 f41"/>
                  <a:gd name="f57" fmla="*/ 156 1 f41"/>
                  <a:gd name="f58" fmla="*/ 180 1 f41"/>
                  <a:gd name="f59" fmla="*/ 186 1 f41"/>
                  <a:gd name="f60" fmla="*/ 209 1 f40"/>
                  <a:gd name="f61" fmla="*/ 257 1 f40"/>
                  <a:gd name="f62" fmla="*/ 287 1 f40"/>
                  <a:gd name="f63" fmla="*/ 299 1 f40"/>
                  <a:gd name="f64" fmla="*/ 96 1 f40"/>
                  <a:gd name="f65" fmla="*/ 174 1 f41"/>
                  <a:gd name="f66" fmla="*/ 48 1 f40"/>
                  <a:gd name="f67" fmla="*/ 18 1 f40"/>
                  <a:gd name="f68" fmla="*/ 12 1 f41"/>
                  <a:gd name="f69" fmla="*/ 203 1 f40"/>
                  <a:gd name="f70" fmla="*/ 251 1 f40"/>
                  <a:gd name="f71" fmla="*/ 281 1 f40"/>
                  <a:gd name="f72" fmla="*/ 293 1 f40"/>
                  <a:gd name="f73" fmla="*/ f34 1 f40"/>
                  <a:gd name="f74" fmla="*/ f35 1 f41"/>
                  <a:gd name="f75" fmla="*/ f53 f31 1"/>
                  <a:gd name="f76" fmla="*/ f73 f31 1"/>
                  <a:gd name="f77" fmla="*/ f74 f32 1"/>
                  <a:gd name="f78" fmla="*/ f44 f32 1"/>
                  <a:gd name="f79" fmla="*/ f43 f31 1"/>
                  <a:gd name="f80" fmla="*/ f45 f31 1"/>
                  <a:gd name="f81" fmla="*/ f46 f32 1"/>
                  <a:gd name="f82" fmla="*/ f47 f31 1"/>
                  <a:gd name="f83" fmla="*/ f48 f32 1"/>
                  <a:gd name="f84" fmla="*/ f49 f31 1"/>
                  <a:gd name="f85" fmla="*/ f50 f32 1"/>
                  <a:gd name="f86" fmla="*/ f51 f31 1"/>
                  <a:gd name="f87" fmla="*/ f52 f32 1"/>
                  <a:gd name="f88" fmla="*/ f54 f32 1"/>
                  <a:gd name="f89" fmla="*/ f55 f32 1"/>
                  <a:gd name="f90" fmla="*/ f56 f32 1"/>
                  <a:gd name="f91" fmla="*/ f57 f32 1"/>
                  <a:gd name="f92" fmla="*/ f58 f32 1"/>
                  <a:gd name="f93" fmla="*/ f59 f32 1"/>
                  <a:gd name="f94" fmla="*/ f60 f31 1"/>
                  <a:gd name="f95" fmla="*/ f61 f31 1"/>
                  <a:gd name="f96" fmla="*/ f62 f31 1"/>
                  <a:gd name="f97" fmla="*/ f63 f31 1"/>
                  <a:gd name="f98" fmla="*/ f64 f31 1"/>
                  <a:gd name="f99" fmla="*/ f65 f32 1"/>
                  <a:gd name="f100" fmla="*/ f66 f31 1"/>
                  <a:gd name="f101" fmla="*/ f67 f31 1"/>
                  <a:gd name="f102" fmla="*/ f68 f32 1"/>
                  <a:gd name="f103" fmla="*/ f69 f31 1"/>
                  <a:gd name="f104" fmla="*/ f70 f31 1"/>
                  <a:gd name="f105" fmla="*/ f71 f31 1"/>
                  <a:gd name="f106" fmla="*/ f7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9" y="f78"/>
                  </a:cxn>
                  <a:cxn ang="f42">
                    <a:pos x="f80" y="f81"/>
                  </a:cxn>
                  <a:cxn ang="f42">
                    <a:pos x="f82" y="f83"/>
                  </a:cxn>
                  <a:cxn ang="f42">
                    <a:pos x="f84" y="f85"/>
                  </a:cxn>
                  <a:cxn ang="f42">
                    <a:pos x="f86" y="f87"/>
                  </a:cxn>
                  <a:cxn ang="f42">
                    <a:pos x="f75" y="f88"/>
                  </a:cxn>
                  <a:cxn ang="f42">
                    <a:pos x="f86" y="f89"/>
                  </a:cxn>
                  <a:cxn ang="f42">
                    <a:pos x="f84" y="f90"/>
                  </a:cxn>
                  <a:cxn ang="f42">
                    <a:pos x="f82" y="f91"/>
                  </a:cxn>
                  <a:cxn ang="f42">
                    <a:pos x="f80" y="f92"/>
                  </a:cxn>
                  <a:cxn ang="f42">
                    <a:pos x="f79" y="f93"/>
                  </a:cxn>
                  <a:cxn ang="f42">
                    <a:pos x="f94" y="f92"/>
                  </a:cxn>
                  <a:cxn ang="f42">
                    <a:pos x="f95" y="f91"/>
                  </a:cxn>
                  <a:cxn ang="f42">
                    <a:pos x="f96" y="f90"/>
                  </a:cxn>
                  <a:cxn ang="f42">
                    <a:pos x="f97" y="f89"/>
                  </a:cxn>
                  <a:cxn ang="f42">
                    <a:pos x="f97" y="f88"/>
                  </a:cxn>
                  <a:cxn ang="f42">
                    <a:pos x="f97" y="f87"/>
                  </a:cxn>
                  <a:cxn ang="f42">
                    <a:pos x="f96" y="f85"/>
                  </a:cxn>
                  <a:cxn ang="f42">
                    <a:pos x="f95" y="f83"/>
                  </a:cxn>
                  <a:cxn ang="f42">
                    <a:pos x="f94" y="f81"/>
                  </a:cxn>
                  <a:cxn ang="f42">
                    <a:pos x="f79" y="f78"/>
                  </a:cxn>
                  <a:cxn ang="f42">
                    <a:pos x="f79" y="f78"/>
                  </a:cxn>
                  <a:cxn ang="f42">
                    <a:pos x="f79" y="f92"/>
                  </a:cxn>
                  <a:cxn ang="f42">
                    <a:pos x="f98" y="f99"/>
                  </a:cxn>
                  <a:cxn ang="f42">
                    <a:pos x="f100" y="f91"/>
                  </a:cxn>
                  <a:cxn ang="f42">
                    <a:pos x="f101" y="f90"/>
                  </a:cxn>
                  <a:cxn ang="f42">
                    <a:pos x="f84" y="f89"/>
                  </a:cxn>
                  <a:cxn ang="f42">
                    <a:pos x="f86" y="f88"/>
                  </a:cxn>
                  <a:cxn ang="f42">
                    <a:pos x="f84" y="f87"/>
                  </a:cxn>
                  <a:cxn ang="f42">
                    <a:pos x="f101" y="f85"/>
                  </a:cxn>
                  <a:cxn ang="f42">
                    <a:pos x="f100" y="f83"/>
                  </a:cxn>
                  <a:cxn ang="f42">
                    <a:pos x="f98" y="f102"/>
                  </a:cxn>
                  <a:cxn ang="f42">
                    <a:pos x="f79" y="f81"/>
                  </a:cxn>
                  <a:cxn ang="f42">
                    <a:pos x="f103" y="f102"/>
                  </a:cxn>
                  <a:cxn ang="f42">
                    <a:pos x="f104" y="f83"/>
                  </a:cxn>
                  <a:cxn ang="f42">
                    <a:pos x="f105" y="f85"/>
                  </a:cxn>
                  <a:cxn ang="f42">
                    <a:pos x="f106" y="f87"/>
                  </a:cxn>
                  <a:cxn ang="f42">
                    <a:pos x="f106" y="f88"/>
                  </a:cxn>
                  <a:cxn ang="f42">
                    <a:pos x="f106" y="f89"/>
                  </a:cxn>
                  <a:cxn ang="f42">
                    <a:pos x="f105" y="f90"/>
                  </a:cxn>
                  <a:cxn ang="f42">
                    <a:pos x="f104" y="f91"/>
                  </a:cxn>
                  <a:cxn ang="f42">
                    <a:pos x="f103" y="f99"/>
                  </a:cxn>
                  <a:cxn ang="f42">
                    <a:pos x="f79" y="f92"/>
                  </a:cxn>
                  <a:cxn ang="f42">
                    <a:pos x="f79" y="f92"/>
                  </a:cxn>
                </a:cxnLst>
                <a:rect l="f75" t="f78" r="f76" b="f77"/>
                <a:pathLst>
                  <a:path w="299" h="186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0" y="f15"/>
                    </a:lnTo>
                    <a:lnTo>
                      <a:pt x="f5" y="f9"/>
                    </a:lnTo>
                    <a:lnTo>
                      <a:pt x="f10" y="f16"/>
                    </a:lnTo>
                    <a:lnTo>
                      <a:pt x="f13" y="f17"/>
                    </a:lnTo>
                    <a:lnTo>
                      <a:pt x="f11" y="f18"/>
                    </a:lnTo>
                    <a:lnTo>
                      <a:pt x="f9" y="f2"/>
                    </a:lnTo>
                    <a:lnTo>
                      <a:pt x="f8" y="f7"/>
                    </a:lnTo>
                    <a:lnTo>
                      <a:pt x="f19" y="f2"/>
                    </a:lnTo>
                    <a:lnTo>
                      <a:pt x="f20" y="f18"/>
                    </a:lnTo>
                    <a:lnTo>
                      <a:pt x="f21" y="f17"/>
                    </a:lnTo>
                    <a:lnTo>
                      <a:pt x="f6" y="f16"/>
                    </a:lnTo>
                    <a:lnTo>
                      <a:pt x="f6" y="f9"/>
                    </a:lnTo>
                    <a:lnTo>
                      <a:pt x="f6" y="f15"/>
                    </a:lnTo>
                    <a:lnTo>
                      <a:pt x="f21" y="f14"/>
                    </a:lnTo>
                    <a:lnTo>
                      <a:pt x="f20" y="f12"/>
                    </a:lnTo>
                    <a:lnTo>
                      <a:pt x="f19" y="f10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  <a:moveTo>
                      <a:pt x="f8" y="f2"/>
                    </a:moveTo>
                    <a:lnTo>
                      <a:pt x="f22" y="f23"/>
                    </a:lnTo>
                    <a:lnTo>
                      <a:pt x="f24" y="f18"/>
                    </a:lnTo>
                    <a:lnTo>
                      <a:pt x="f25" y="f17"/>
                    </a:lnTo>
                    <a:lnTo>
                      <a:pt x="f13" y="f16"/>
                    </a:lnTo>
                    <a:lnTo>
                      <a:pt x="f10" y="f9"/>
                    </a:lnTo>
                    <a:lnTo>
                      <a:pt x="f13" y="f15"/>
                    </a:lnTo>
                    <a:lnTo>
                      <a:pt x="f25" y="f14"/>
                    </a:lnTo>
                    <a:lnTo>
                      <a:pt x="f24" y="f12"/>
                    </a:lnTo>
                    <a:lnTo>
                      <a:pt x="f22" y="f13"/>
                    </a:lnTo>
                    <a:lnTo>
                      <a:pt x="f8" y="f10"/>
                    </a:lnTo>
                    <a:lnTo>
                      <a:pt x="f26" y="f13"/>
                    </a:lnTo>
                    <a:lnTo>
                      <a:pt x="f27" y="f12"/>
                    </a:lnTo>
                    <a:lnTo>
                      <a:pt x="f28" y="f14"/>
                    </a:lnTo>
                    <a:lnTo>
                      <a:pt x="f29" y="f15"/>
                    </a:lnTo>
                    <a:lnTo>
                      <a:pt x="f29" y="f9"/>
                    </a:lnTo>
                    <a:lnTo>
                      <a:pt x="f29" y="f16"/>
                    </a:lnTo>
                    <a:lnTo>
                      <a:pt x="f28" y="f17"/>
                    </a:lnTo>
                    <a:lnTo>
                      <a:pt x="f27" y="f18"/>
                    </a:lnTo>
                    <a:lnTo>
                      <a:pt x="f26" y="f23"/>
                    </a:lnTo>
                    <a:lnTo>
                      <a:pt x="f8" y="f2"/>
                    </a:lnTo>
                    <a:lnTo>
                      <a:pt x="f8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62" name="Group 62"/>
              <p:cNvGrpSpPr/>
              <p:nvPr/>
            </p:nvGrpSpPr>
            <p:grpSpPr>
              <a:xfrm>
                <a:off x="8542333" y="4897434"/>
                <a:ext cx="360365" cy="209553"/>
                <a:chOff x="8542333" y="4897434"/>
                <a:chExt cx="360365" cy="209553"/>
              </a:xfrm>
            </p:grpSpPr>
            <p:sp>
              <p:nvSpPr>
                <p:cNvPr id="63" name="Oval 63"/>
                <p:cNvSpPr/>
                <p:nvPr/>
              </p:nvSpPr>
              <p:spPr>
                <a:xfrm>
                  <a:off x="8542333" y="4897434"/>
                  <a:ext cx="360365" cy="209553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4" name="Oval 64"/>
                <p:cNvSpPr/>
                <p:nvPr/>
              </p:nvSpPr>
              <p:spPr>
                <a:xfrm>
                  <a:off x="8577264" y="4919664"/>
                  <a:ext cx="288922" cy="161921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5" name="Oval 65"/>
                <p:cNvSpPr/>
                <p:nvPr/>
              </p:nvSpPr>
              <p:spPr>
                <a:xfrm>
                  <a:off x="8621713" y="4935538"/>
                  <a:ext cx="198433" cy="130173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6" name="Oval 66"/>
                <p:cNvSpPr/>
                <p:nvPr/>
              </p:nvSpPr>
              <p:spPr>
                <a:xfrm>
                  <a:off x="8664580" y="4960940"/>
                  <a:ext cx="115891" cy="74615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67" name="Rectangle 6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8" name="Rectangl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9" name="Rectangle 69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70" name="Rectangle 70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71" name="Rectangle 71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defRPr>
            </a:lvl1pPr>
          </a:lstStyle>
          <a:p>
            <a:pPr lvl="0"/>
            <a:fld id="{DA52932C-E0BB-4295-B0F6-21FFFF76F4BB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CCEC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99FF99"/>
        </a:buClr>
        <a:buSzPct val="80000"/>
        <a:buFont typeface="Wingdings" pitchFamily="2"/>
        <a:buChar char="Ø"/>
        <a:tabLst/>
        <a:defRPr lang="ru-RU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CCECFF"/>
        </a:buClr>
        <a:buSzPct val="50000"/>
        <a:buFont typeface="Wingdings" pitchFamily="2"/>
        <a:buChar char="l"/>
        <a:tabLst/>
        <a:defRPr lang="ru-RU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0088E4"/>
        </a:buClr>
        <a:buSzPct val="100000"/>
        <a:buChar char="•"/>
        <a:tabLst/>
        <a:defRPr lang="ru-RU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AFE1FF"/>
        </a:buClr>
        <a:buSzPct val="50000"/>
        <a:buFont typeface="Wingdings" pitchFamily="2"/>
        <a:buChar char="l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99FF99"/>
        </a:buClr>
        <a:buSzPct val="100000"/>
        <a:buChar char="•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93965-CBB3-4150-894B-A2CA6A7F7E0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2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93965-CBB3-4150-894B-A2CA6A7F7E0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60347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Rectangle 53"/>
          <p:cNvSpPr txBox="1">
            <a:spLocks noGrp="1"/>
          </p:cNvSpPr>
          <p:nvPr>
            <p:ph type="title"/>
          </p:nvPr>
        </p:nvSpPr>
        <p:spPr>
          <a:xfrm>
            <a:off x="107504" y="548679"/>
            <a:ext cx="8857108" cy="1356827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 err="1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Ужгородський</a:t>
            </a: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dirty="0" err="1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ліцей</a:t>
            </a: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№ 9</a:t>
            </a:r>
            <a:b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 err="1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Ужгородської</a:t>
            </a: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dirty="0" err="1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міської</a:t>
            </a: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ради </a:t>
            </a:r>
            <a:b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 err="1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Закарпатської</a:t>
            </a: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dirty="0" err="1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області</a:t>
            </a: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Про </a:t>
            </a:r>
            <a:r>
              <a:rPr lang="uk-UA" sz="2800" b="1" dirty="0">
                <a:solidFill>
                  <a:srgbClr val="C00000"/>
                </a:solidFill>
              </a:rPr>
              <a:t>підсумки </a:t>
            </a:r>
            <a:r>
              <a:rPr lang="uk-UA" sz="2800" b="1" dirty="0" smtClean="0">
                <a:solidFill>
                  <a:srgbClr val="C00000"/>
                </a:solidFill>
              </a:rPr>
              <a:t>методичної роботи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закладу освіти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у 2024-2025 навчальному році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38"/>
          <p:cNvSpPr/>
          <p:nvPr/>
        </p:nvSpPr>
        <p:spPr>
          <a:xfrm>
            <a:off x="539552" y="1484784"/>
            <a:ext cx="8729667" cy="369332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lvl="1" indent="457200" algn="just" hangingPunct="0">
              <a:tabLst>
                <a:tab pos="84296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b="1" i="1" dirty="0" smtClean="0">
                <a:solidFill>
                  <a:srgbClr val="004574"/>
                </a:solidFill>
                <a:latin typeface="Arial"/>
                <a:cs typeface="Times New Roman" pitchFamily="18"/>
              </a:rPr>
              <a:t> </a:t>
            </a:r>
            <a:endParaRPr lang="uk-UA" b="1" i="1" dirty="0">
              <a:solidFill>
                <a:srgbClr val="004574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208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40" y="-24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791940"/>
          </a:xfrm>
        </p:spPr>
        <p:txBody>
          <a:bodyPr/>
          <a:lstStyle/>
          <a:p>
            <a:r>
              <a:rPr lang="ru-RU" sz="4000" b="1" dirty="0" err="1" smtClean="0">
                <a:solidFill>
                  <a:schemeClr val="bg1"/>
                </a:solidFill>
                <a:latin typeface="Comic Sans MS" pitchFamily="66" charset="0"/>
              </a:rPr>
              <a:t>Педагогічні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 ради</a:t>
            </a: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235" y="1340768"/>
            <a:ext cx="8866261" cy="57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Дієвим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органом у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методичної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ради, на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виносилися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організаційного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підсумкового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характеру.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Протягом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року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щотижня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проводилися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методичні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наради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ознайомлення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нормативними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документами,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державними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стандартами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викладання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окремих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предметів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передовим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педагогічним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досвідом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новинками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методичної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літератури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періодичних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видань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предметів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тощо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      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 На кожному засіданні педради також висвітлювалися  питання    щодо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                                  визнання результатів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підвищення кваліфікації та документів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                               та проходження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підвищення кваліфікації.	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defRPr/>
            </a:pPr>
            <a:endParaRPr lang="uk-UA" b="1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uk-UA" b="1" dirty="0" smtClean="0">
              <a:solidFill>
                <a:srgbClr val="000000"/>
              </a:solidFill>
            </a:endParaRPr>
          </a:p>
          <a:p>
            <a:pPr lvl="0">
              <a:defRPr/>
            </a:pPr>
            <a:endParaRPr lang="uk-UA" b="1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uk-UA" b="1" dirty="0" smtClean="0">
              <a:solidFill>
                <a:srgbClr val="000000"/>
              </a:solidFill>
            </a:endParaRPr>
          </a:p>
          <a:p>
            <a:pPr lvl="0">
              <a:defRPr/>
            </a:pPr>
            <a:endParaRPr lang="uk-UA" b="1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uk-UA" b="1" dirty="0" smtClean="0">
              <a:solidFill>
                <a:srgbClr val="000000"/>
              </a:solidFill>
            </a:endParaRPr>
          </a:p>
          <a:p>
            <a:pPr lvl="0">
              <a:defRPr/>
            </a:pPr>
            <a:endParaRPr lang="ru-RU" b="1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ru-RU" b="1" dirty="0">
              <a:solidFill>
                <a:srgbClr val="33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2" y="4205398"/>
            <a:ext cx="1605259" cy="179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8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40" y="-24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2" y="-2407"/>
            <a:ext cx="8785225" cy="98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503907"/>
          </a:xfrm>
        </p:spPr>
        <p:txBody>
          <a:bodyPr/>
          <a:lstStyle/>
          <a:p>
            <a:r>
              <a:rPr lang="ru-RU" sz="4000" b="1" dirty="0" err="1" smtClean="0">
                <a:solidFill>
                  <a:schemeClr val="bg1"/>
                </a:solidFill>
                <a:latin typeface="Comic Sans MS" pitchFamily="66" charset="0"/>
              </a:rPr>
              <a:t>Педагогічні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ради</a:t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752" y="980728"/>
            <a:ext cx="8825744" cy="7041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uk-UA" sz="2000" kern="0" dirty="0" smtClean="0">
                <a:solidFill>
                  <a:srgbClr val="0068AE"/>
                </a:solidFill>
                <a:effectLst>
                  <a:outerShdw dist="38096" dir="2700000">
                    <a:srgbClr val="000000"/>
                  </a:outerShdw>
                </a:effectLst>
              </a:rPr>
              <a:t>Формуванню </a:t>
            </a:r>
            <a:r>
              <a:rPr lang="uk-UA" sz="2000" kern="0" dirty="0">
                <a:solidFill>
                  <a:srgbClr val="0068AE"/>
                </a:solidFill>
                <a:effectLst>
                  <a:outerShdw dist="38096" dir="2700000">
                    <a:srgbClr val="000000"/>
                  </a:outerShdw>
                </a:effectLst>
              </a:rPr>
              <a:t>теоретичних знань і навичок педагогів, організації індивідуальної інноваційної діяльності сприяли проведені </a:t>
            </a:r>
            <a:r>
              <a:rPr lang="uk-UA" sz="2000" kern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</a:rPr>
              <a:t>педагогічні ради </a:t>
            </a:r>
            <a:r>
              <a:rPr lang="uk-UA" sz="2000" kern="0" dirty="0">
                <a:solidFill>
                  <a:srgbClr val="0068AE"/>
                </a:solidFill>
                <a:effectLst>
                  <a:outerShdw dist="38096" dir="2700000">
                    <a:srgbClr val="000000"/>
                  </a:outerShdw>
                </a:effectLst>
              </a:rPr>
              <a:t>на яких  щорічно </a:t>
            </a:r>
            <a:r>
              <a:rPr lang="uk-UA" sz="2000" kern="0" dirty="0" smtClean="0">
                <a:solidFill>
                  <a:srgbClr val="0068AE"/>
                </a:solidFill>
                <a:effectLst>
                  <a:outerShdw dist="38096" dir="2700000">
                    <a:srgbClr val="000000"/>
                  </a:outerShdw>
                </a:effectLst>
              </a:rPr>
              <a:t>підводяться </a:t>
            </a:r>
            <a:r>
              <a:rPr lang="uk-UA" sz="2000" kern="0" dirty="0">
                <a:solidFill>
                  <a:srgbClr val="0068AE"/>
                </a:solidFill>
                <a:effectLst>
                  <a:outerShdw dist="38096" dir="2700000">
                    <a:srgbClr val="000000"/>
                  </a:outerShdw>
                </a:effectLst>
              </a:rPr>
              <a:t>підсумки реалізації науково-методичної проблемної </a:t>
            </a:r>
            <a:r>
              <a:rPr lang="uk-UA" sz="2000" kern="0" dirty="0" smtClean="0">
                <a:solidFill>
                  <a:srgbClr val="0068AE"/>
                </a:solidFill>
                <a:effectLst>
                  <a:outerShdw dist="38096" dir="2700000">
                    <a:srgbClr val="000000"/>
                  </a:outerShdw>
                </a:effectLst>
              </a:rPr>
              <a:t>теми.</a:t>
            </a:r>
            <a:endParaRPr lang="uk-UA" sz="2000" kern="0" dirty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marL="609603" lvl="0" indent="-609603" algn="ctr">
              <a:lnSpc>
                <a:spcPct val="80000"/>
              </a:lnSpc>
              <a:spcBef>
                <a:spcPts val="800"/>
              </a:spcBef>
              <a:buClr>
                <a:srgbClr val="99FF99"/>
              </a:buClr>
              <a:buSzPct val="80000"/>
            </a:pPr>
            <a:endParaRPr lang="ru-RU" sz="1400" kern="0" dirty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marL="342900" lvl="0" indent="-342900" algn="just">
              <a:lnSpc>
                <a:spcPct val="115000"/>
              </a:lnSpc>
              <a:buFont typeface="Wingdings"/>
              <a:buChar char=""/>
            </a:pP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Про забезпечення психолого-педагогічного супроводу учасників освітнього процесу в умовах воєнного стану» (жовтень 2024</a:t>
            </a:r>
            <a:r>
              <a:rPr lang="uk-UA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);</a:t>
            </a:r>
          </a:p>
          <a:p>
            <a:pPr lvl="0" algn="just">
              <a:lnSpc>
                <a:spcPct val="115000"/>
              </a:lnSpc>
            </a:pPr>
            <a:endParaRPr lang="ru-RU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Wingdings"/>
              <a:buChar char=""/>
            </a:pP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«Організація освітнього процесу на засадах конструктивної співпраці учасників освітнього процесу» (грудень 2024</a:t>
            </a:r>
            <a:r>
              <a:rPr lang="uk-UA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),</a:t>
            </a:r>
          </a:p>
          <a:p>
            <a:pPr marL="342900" lvl="0" indent="-342900" algn="just">
              <a:lnSpc>
                <a:spcPct val="115000"/>
              </a:lnSpc>
              <a:buFont typeface="Wingdings"/>
              <a:buChar char=""/>
            </a:pPr>
            <a:endParaRPr lang="ru-RU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Wingdings"/>
              <a:buChar char=""/>
            </a:pP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«Самоаналіз власної діяльності та самоосвіта – реальні шляхи підвищення професійної майстерності педагога: творчі звіти вчителів»  (березень 2025</a:t>
            </a:r>
            <a:r>
              <a:rPr lang="uk-UA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),</a:t>
            </a:r>
          </a:p>
          <a:p>
            <a:pPr lvl="0" algn="just">
              <a:lnSpc>
                <a:spcPct val="115000"/>
              </a:lnSpc>
            </a:pPr>
            <a:endParaRPr lang="ru-RU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Wingdings"/>
              <a:buChar char=""/>
            </a:pPr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«Академічна доброчесність як важливий фактор якості освітньої діяльності закладу освіти» (квітень 2025).</a:t>
            </a:r>
            <a:endParaRPr lang="ru-RU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lvl="0">
              <a:defRPr/>
            </a:pPr>
            <a:endParaRPr lang="uk-UA" b="1" dirty="0" smtClean="0">
              <a:solidFill>
                <a:srgbClr val="000000"/>
              </a:solidFill>
            </a:endParaRPr>
          </a:p>
          <a:p>
            <a:pPr lvl="0">
              <a:defRPr/>
            </a:pPr>
            <a:endParaRPr lang="uk-UA" b="1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uk-UA" b="1" dirty="0" smtClean="0">
              <a:solidFill>
                <a:srgbClr val="000000"/>
              </a:solidFill>
            </a:endParaRPr>
          </a:p>
          <a:p>
            <a:pPr lvl="0">
              <a:defRPr/>
            </a:pPr>
            <a:endParaRPr lang="uk-UA" b="1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uk-UA" b="1" dirty="0" smtClean="0">
              <a:solidFill>
                <a:srgbClr val="000000"/>
              </a:solidFill>
            </a:endParaRPr>
          </a:p>
          <a:p>
            <a:pPr lvl="0">
              <a:defRPr/>
            </a:pPr>
            <a:endParaRPr lang="ru-RU" b="1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ru-RU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016" y="128943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6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7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AutoShape 68"/>
          <p:cNvSpPr/>
          <p:nvPr/>
        </p:nvSpPr>
        <p:spPr>
          <a:xfrm>
            <a:off x="179386" y="1412876"/>
            <a:ext cx="4536630" cy="7921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CCECFF"/>
          </a:solidFill>
          <a:ln w="9528">
            <a:solidFill>
              <a:srgbClr val="FFFFFF"/>
            </a:solidFill>
            <a:prstDash val="solid"/>
            <a:miter/>
            <a:tailEnd type="arrow"/>
          </a:ln>
        </p:spPr>
        <p:txBody>
          <a:bodyPr vert="horz" wrap="none" lIns="91440" tIns="45720" rIns="91440" bIns="45720" anchor="ctr" anchorCtr="1" compatLnSpc="1"/>
          <a:lstStyle/>
          <a:p>
            <a:pPr algn="ctr">
              <a:spcBef>
                <a:spcPts val="4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Вчителів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початкових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класів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та </a:t>
            </a:r>
          </a:p>
          <a:p>
            <a:pPr algn="ctr">
              <a:spcBef>
                <a:spcPts val="4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вихователів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ГПД </a:t>
            </a:r>
          </a:p>
          <a:p>
            <a:pPr algn="ctr">
              <a:spcBef>
                <a:spcPts val="4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(</a:t>
            </a:r>
            <a:r>
              <a:rPr lang="ru-RU" b="1" i="1" kern="0" dirty="0" err="1" smtClean="0">
                <a:solidFill>
                  <a:srgbClr val="161616"/>
                </a:solidFill>
                <a:latin typeface="Arial"/>
              </a:rPr>
              <a:t>керівник</a:t>
            </a: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 </a:t>
            </a:r>
            <a:r>
              <a:rPr lang="ru-RU" b="1" i="1" kern="0" dirty="0" err="1" smtClean="0">
                <a:solidFill>
                  <a:srgbClr val="161616"/>
                </a:solidFill>
                <a:latin typeface="Arial"/>
              </a:rPr>
              <a:t>Гойдаш</a:t>
            </a: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 В.І.)</a:t>
            </a:r>
            <a:endParaRPr lang="uk-UA" b="1" i="1" dirty="0" smtClean="0">
              <a:solidFill>
                <a:srgbClr val="161616"/>
              </a:solidFill>
              <a:latin typeface="Arial"/>
            </a:endParaRPr>
          </a:p>
        </p:txBody>
      </p:sp>
      <p:sp>
        <p:nvSpPr>
          <p:cNvPr id="6" name="AutoShape 69"/>
          <p:cNvSpPr/>
          <p:nvPr/>
        </p:nvSpPr>
        <p:spPr>
          <a:xfrm>
            <a:off x="395536" y="2420938"/>
            <a:ext cx="4248472" cy="7921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CCECFF"/>
          </a:solidFill>
          <a:ln w="9528">
            <a:solidFill>
              <a:srgbClr val="FFFFFF"/>
            </a:solidFill>
            <a:prstDash val="solid"/>
            <a:miter/>
            <a:tailEnd type="arrow"/>
          </a:ln>
        </p:spPr>
        <p:txBody>
          <a:bodyPr vert="horz" wrap="non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Вчителів</a:t>
            </a:r>
            <a:endParaRPr lang="ru-RU" b="1" i="1" kern="0" dirty="0" smtClean="0">
              <a:solidFill>
                <a:srgbClr val="C00000"/>
              </a:solidFill>
              <a:latin typeface="Arial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суспільно-гуманітарного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b="1" i="1" kern="0" dirty="0">
                <a:solidFill>
                  <a:srgbClr val="C00000"/>
                </a:solidFill>
                <a:latin typeface="Arial"/>
              </a:rPr>
              <a:t>циклу </a:t>
            </a:r>
            <a:endParaRPr lang="ru-RU" b="1" i="1" kern="0" dirty="0" smtClean="0">
              <a:solidFill>
                <a:srgbClr val="C00000"/>
              </a:solidFill>
              <a:latin typeface="Arial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(</a:t>
            </a:r>
            <a:r>
              <a:rPr lang="ru-RU" b="1" i="1" kern="0" dirty="0" err="1">
                <a:solidFill>
                  <a:srgbClr val="161616"/>
                </a:solidFill>
                <a:latin typeface="Arial"/>
              </a:rPr>
              <a:t>керівник</a:t>
            </a:r>
            <a:r>
              <a:rPr lang="ru-RU" b="1" i="1" kern="0" dirty="0">
                <a:solidFill>
                  <a:srgbClr val="161616"/>
                </a:solidFill>
                <a:latin typeface="Arial"/>
              </a:rPr>
              <a:t> </a:t>
            </a:r>
            <a:r>
              <a:rPr lang="ru-RU" b="1" i="1" kern="0" dirty="0" err="1">
                <a:solidFill>
                  <a:srgbClr val="161616"/>
                </a:solidFill>
                <a:latin typeface="Arial"/>
              </a:rPr>
              <a:t>Лівак</a:t>
            </a:r>
            <a:r>
              <a:rPr lang="ru-RU" b="1" i="1" kern="0" dirty="0">
                <a:solidFill>
                  <a:srgbClr val="161616"/>
                </a:solidFill>
                <a:latin typeface="Arial"/>
              </a:rPr>
              <a:t> М.Л</a:t>
            </a: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..)</a:t>
            </a:r>
            <a:endParaRPr lang="uk-UA" dirty="0">
              <a:solidFill>
                <a:srgbClr val="161616"/>
              </a:solidFill>
              <a:effectLst>
                <a:outerShdw dist="38096" dir="2700000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" name="AutoShape 72"/>
          <p:cNvSpPr/>
          <p:nvPr/>
        </p:nvSpPr>
        <p:spPr>
          <a:xfrm>
            <a:off x="323527" y="3579873"/>
            <a:ext cx="4248473" cy="86518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CCECFF"/>
          </a:solidFill>
          <a:ln w="9528">
            <a:solidFill>
              <a:srgbClr val="FFFFFF"/>
            </a:solidFill>
            <a:prstDash val="solid"/>
            <a:miter/>
            <a:tailEnd type="arrow"/>
          </a:ln>
        </p:spPr>
        <p:txBody>
          <a:bodyPr vert="horz" wrap="non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Вчителів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іноземних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мов</a:t>
            </a:r>
            <a:endParaRPr lang="ru-RU" b="1" i="1" kern="0" dirty="0" smtClean="0">
              <a:solidFill>
                <a:srgbClr val="C00000"/>
              </a:solidFill>
              <a:latin typeface="Arial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 </a:t>
            </a:r>
            <a:r>
              <a:rPr lang="ru-RU" b="1" i="1" kern="0" dirty="0">
                <a:solidFill>
                  <a:srgbClr val="161616"/>
                </a:solidFill>
                <a:latin typeface="Arial"/>
              </a:rPr>
              <a:t>(</a:t>
            </a:r>
            <a:r>
              <a:rPr lang="ru-RU" b="1" i="1" kern="0" dirty="0" err="1" smtClean="0">
                <a:solidFill>
                  <a:srgbClr val="161616"/>
                </a:solidFill>
                <a:latin typeface="Arial"/>
              </a:rPr>
              <a:t>керівник</a:t>
            </a: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 </a:t>
            </a:r>
            <a:r>
              <a:rPr lang="ru-RU" b="1" i="1" kern="0" dirty="0" err="1" smtClean="0">
                <a:solidFill>
                  <a:srgbClr val="161616"/>
                </a:solidFill>
                <a:latin typeface="Arial"/>
              </a:rPr>
              <a:t>Рурич</a:t>
            </a: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 Р.Ф.)</a:t>
            </a:r>
            <a:endParaRPr lang="uk-UA" b="1" i="1" dirty="0">
              <a:solidFill>
                <a:srgbClr val="161616"/>
              </a:solidFill>
              <a:latin typeface="Arial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dirty="0">
              <a:solidFill>
                <a:srgbClr val="161616"/>
              </a:solidFill>
              <a:latin typeface="Arial"/>
            </a:endParaRPr>
          </a:p>
        </p:txBody>
      </p:sp>
      <p:sp>
        <p:nvSpPr>
          <p:cNvPr id="8" name="AutoShape 73"/>
          <p:cNvSpPr/>
          <p:nvPr/>
        </p:nvSpPr>
        <p:spPr>
          <a:xfrm>
            <a:off x="4822829" y="2420938"/>
            <a:ext cx="4285675" cy="14401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CCECFF"/>
          </a:solidFill>
          <a:ln w="9528">
            <a:solidFill>
              <a:srgbClr val="FFFFFF"/>
            </a:solidFill>
            <a:prstDash val="solid"/>
            <a:miter/>
            <a:tailEnd type="arrow"/>
          </a:ln>
        </p:spPr>
        <p:txBody>
          <a:bodyPr vert="horz" wrap="non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Вчителів</a:t>
            </a:r>
            <a:endParaRPr lang="ru-RU" b="1" i="1" kern="0" dirty="0" smtClean="0">
              <a:solidFill>
                <a:srgbClr val="C00000"/>
              </a:solidFill>
              <a:latin typeface="Arial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фізичної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b="1" i="1" kern="0" dirty="0" err="1">
                <a:solidFill>
                  <a:srgbClr val="C00000"/>
                </a:solidFill>
                <a:latin typeface="Arial"/>
              </a:rPr>
              <a:t>культури</a:t>
            </a:r>
            <a:r>
              <a:rPr lang="ru-RU" b="1" i="1" kern="0" dirty="0">
                <a:solidFill>
                  <a:srgbClr val="C00000"/>
                </a:solidFill>
                <a:latin typeface="Arial"/>
              </a:rPr>
              <a:t>, трудового </a:t>
            </a:r>
            <a:endParaRPr lang="ru-RU" b="1" i="1" kern="0" dirty="0" smtClean="0">
              <a:solidFill>
                <a:srgbClr val="C00000"/>
              </a:solidFill>
              <a:latin typeface="Arial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навчання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та </a:t>
            </a: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предметів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художньо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-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err="1">
                <a:solidFill>
                  <a:srgbClr val="C00000"/>
                </a:solidFill>
                <a:latin typeface="Arial"/>
              </a:rPr>
              <a:t>е</a:t>
            </a: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стетичного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циклу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(</a:t>
            </a:r>
            <a:r>
              <a:rPr lang="ru-RU" b="1" i="1" kern="0" dirty="0" err="1" smtClean="0">
                <a:solidFill>
                  <a:srgbClr val="161616"/>
                </a:solidFill>
                <a:latin typeface="Arial"/>
              </a:rPr>
              <a:t>керівник</a:t>
            </a: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 </a:t>
            </a:r>
            <a:r>
              <a:rPr lang="ru-RU" b="1" i="1" kern="0" dirty="0" err="1">
                <a:solidFill>
                  <a:srgbClr val="161616"/>
                </a:solidFill>
                <a:latin typeface="Arial"/>
              </a:rPr>
              <a:t>Дідик</a:t>
            </a:r>
            <a:r>
              <a:rPr lang="ru-RU" b="1" i="1" kern="0" dirty="0">
                <a:solidFill>
                  <a:srgbClr val="161616"/>
                </a:solidFill>
                <a:latin typeface="Arial"/>
              </a:rPr>
              <a:t> Т.Т</a:t>
            </a: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.</a:t>
            </a:r>
            <a:r>
              <a:rPr lang="uk-UA" b="1" i="1" dirty="0" smtClean="0">
                <a:solidFill>
                  <a:srgbClr val="161616"/>
                </a:solidFill>
                <a:latin typeface="Arial"/>
              </a:rPr>
              <a:t> </a:t>
            </a:r>
            <a:endParaRPr lang="uk-UA" b="1" i="1" dirty="0">
              <a:solidFill>
                <a:srgbClr val="161616"/>
              </a:solidFill>
              <a:latin typeface="Arial"/>
            </a:endParaRPr>
          </a:p>
        </p:txBody>
      </p:sp>
      <p:sp>
        <p:nvSpPr>
          <p:cNvPr id="9" name="AutoShape 75"/>
          <p:cNvSpPr/>
          <p:nvPr/>
        </p:nvSpPr>
        <p:spPr>
          <a:xfrm>
            <a:off x="0" y="188915"/>
            <a:ext cx="8748713" cy="1079504"/>
          </a:xfrm>
          <a:custGeom>
            <a:avLst>
              <a:gd name="f10" fmla="val 25000"/>
              <a:gd name="f11" fmla="val 50000"/>
              <a:gd name="f12" fmla="val 125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50000"/>
              <a:gd name="f12" fmla="val 12500"/>
              <a:gd name="f13" fmla="+- 0 0 -360"/>
              <a:gd name="f14" fmla="+- 0 0 -270"/>
              <a:gd name="f15" fmla="+- 0 0 -90"/>
              <a:gd name="f16" fmla="abs f6"/>
              <a:gd name="f17" fmla="abs f7"/>
              <a:gd name="f18" fmla="abs f8"/>
              <a:gd name="f19" fmla="val f9"/>
              <a:gd name="f20" fmla="val f10"/>
              <a:gd name="f21" fmla="val f11"/>
              <a:gd name="f22" fmla="val f12"/>
              <a:gd name="f23" fmla="*/ f13 f3 1"/>
              <a:gd name="f24" fmla="*/ f14 f3 1"/>
              <a:gd name="f25" fmla="*/ f15 f3 1"/>
              <a:gd name="f26" fmla="?: f16 f6 1"/>
              <a:gd name="f27" fmla="?: f17 f7 1"/>
              <a:gd name="f28" fmla="?: f18 f8 1"/>
              <a:gd name="f29" fmla="*/ f23 1 f5"/>
              <a:gd name="f30" fmla="*/ f24 1 f5"/>
              <a:gd name="f31" fmla="*/ f25 1 f5"/>
              <a:gd name="f32" fmla="*/ f26 1 21600"/>
              <a:gd name="f33" fmla="*/ f27 1 21600"/>
              <a:gd name="f34" fmla="*/ 21600 f26 1"/>
              <a:gd name="f35" fmla="*/ 21600 f27 1"/>
              <a:gd name="f36" fmla="+- f29 0 f4"/>
              <a:gd name="f37" fmla="+- f30 0 f4"/>
              <a:gd name="f38" fmla="+- f31 0 f4"/>
              <a:gd name="f39" fmla="min f33 f32"/>
              <a:gd name="f40" fmla="*/ f34 1 f28"/>
              <a:gd name="f41" fmla="*/ f35 1 f28"/>
              <a:gd name="f42" fmla="val f40"/>
              <a:gd name="f43" fmla="val f41"/>
              <a:gd name="f44" fmla="*/ f19 f39 1"/>
              <a:gd name="f45" fmla="+- f43 0 f19"/>
              <a:gd name="f46" fmla="+- f42 0 f19"/>
              <a:gd name="f47" fmla="*/ f42 f39 1"/>
              <a:gd name="f48" fmla="*/ f46 1 2"/>
              <a:gd name="f49" fmla="*/ f46 1 8"/>
              <a:gd name="f50" fmla="*/ f46 f21 1"/>
              <a:gd name="f51" fmla="*/ f45 f22 1"/>
              <a:gd name="f52" fmla="*/ f45 f20 1"/>
              <a:gd name="f53" fmla="+- f19 f48 0"/>
              <a:gd name="f54" fmla="*/ f50 1 200000"/>
              <a:gd name="f55" fmla="+- f42 0 f49"/>
              <a:gd name="f56" fmla="*/ f51 1 100000"/>
              <a:gd name="f57" fmla="*/ f52 1 100000"/>
              <a:gd name="f58" fmla="*/ f49 f39 1"/>
              <a:gd name="f59" fmla="+- f53 0 f54"/>
              <a:gd name="f60" fmla="*/ 4 f56 1"/>
              <a:gd name="f61" fmla="+- f57 0 f56"/>
              <a:gd name="f62" fmla="+- f43 0 f57"/>
              <a:gd name="f63" fmla="*/ f56 14 1"/>
              <a:gd name="f64" fmla="+- f57 f57 0"/>
              <a:gd name="f65" fmla="*/ f57 f39 1"/>
              <a:gd name="f66" fmla="*/ f53 f39 1"/>
              <a:gd name="f67" fmla="*/ f55 f39 1"/>
              <a:gd name="f68" fmla="+- f59 f49 0"/>
              <a:gd name="f69" fmla="+- f42 0 f59"/>
              <a:gd name="f70" fmla="*/ f60 1 f46"/>
              <a:gd name="f71" fmla="*/ f59 f59 1"/>
              <a:gd name="f72" fmla="+- f56 f61 0"/>
              <a:gd name="f73" fmla="*/ f63 1 16"/>
              <a:gd name="f74" fmla="*/ f59 1 2"/>
              <a:gd name="f75" fmla="*/ f59 f39 1"/>
              <a:gd name="f76" fmla="*/ f62 f39 1"/>
              <a:gd name="f77" fmla="+- f42 0 f68"/>
              <a:gd name="f78" fmla="*/ f68 f68 1"/>
              <a:gd name="f79" fmla="*/ f68 1 2"/>
              <a:gd name="f80" fmla="*/ f71 1 f46"/>
              <a:gd name="f81" fmla="+- f73 f62 0"/>
              <a:gd name="f82" fmla="*/ f70 f74 1"/>
              <a:gd name="f83" fmla="+- f42 0 f74"/>
              <a:gd name="f84" fmla="*/ f69 f39 1"/>
              <a:gd name="f85" fmla="*/ f68 f39 1"/>
              <a:gd name="f86" fmla="*/ f74 f39 1"/>
              <a:gd name="f87" fmla="*/ f78 1 f46"/>
              <a:gd name="f88" fmla="*/ f70 f79 1"/>
              <a:gd name="f89" fmla="+- f42 0 f79"/>
              <a:gd name="f90" fmla="+- f59 0 f80"/>
              <a:gd name="f91" fmla="*/ f81 1 2"/>
              <a:gd name="f92" fmla="+- f82 f62 0"/>
              <a:gd name="f93" fmla="*/ f79 f39 1"/>
              <a:gd name="f94" fmla="*/ f77 f39 1"/>
              <a:gd name="f95" fmla="*/ f83 f39 1"/>
              <a:gd name="f96" fmla="+- f68 0 f87"/>
              <a:gd name="f97" fmla="*/ f70 f90 1"/>
              <a:gd name="f98" fmla="*/ f88 f39 1"/>
              <a:gd name="f99" fmla="*/ f89 f39 1"/>
              <a:gd name="f100" fmla="*/ f91 f39 1"/>
              <a:gd name="f101" fmla="*/ f92 f39 1"/>
              <a:gd name="f102" fmla="*/ f70 f96 1"/>
              <a:gd name="f103" fmla="+- f97 f61 0"/>
              <a:gd name="f104" fmla="+- f97 f62 0"/>
              <a:gd name="f105" fmla="+- f72 0 f103"/>
              <a:gd name="f106" fmla="+- f103 f62 0"/>
              <a:gd name="f107" fmla="+- f102 f61 0"/>
              <a:gd name="f108" fmla="*/ f102 f39 1"/>
              <a:gd name="f109" fmla="*/ f103 f39 1"/>
              <a:gd name="f110" fmla="*/ f104 f39 1"/>
              <a:gd name="f111" fmla="+- f105 f56 0"/>
              <a:gd name="f112" fmla="+- f64 0 f107"/>
              <a:gd name="f113" fmla="*/ f106 f39 1"/>
              <a:gd name="f114" fmla="*/ f107 f39 1"/>
              <a:gd name="f115" fmla="+- f111 f61 0"/>
              <a:gd name="f116" fmla="*/ f112 f39 1"/>
              <a:gd name="f117" fmla="+- f115 f62 0"/>
              <a:gd name="f118" fmla="*/ f115 f39 1"/>
              <a:gd name="f119" fmla="*/ f117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6" y="f65"/>
              </a:cxn>
              <a:cxn ang="f37">
                <a:pos x="f58" y="f100"/>
              </a:cxn>
              <a:cxn ang="f38">
                <a:pos x="f67" y="f100"/>
              </a:cxn>
            </a:cxnLst>
            <a:rect l="f75" t="f65" r="f84" b="f113"/>
            <a:pathLst>
              <a:path stroke="0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</a:path>
              <a:path stroke="0">
                <a:moveTo>
                  <a:pt x="f85" y="f114"/>
                </a:moveTo>
                <a:lnTo>
                  <a:pt x="f85" y="f108"/>
                </a:ln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lnTo>
                  <a:pt x="f94" y="f114"/>
                </a:lnTo>
                <a:quadBezTo>
                  <a:pt x="f66" y="f116"/>
                  <a:pt x="f85" y="f114"/>
                </a:quadBezTo>
                <a:close/>
              </a:path>
              <a:path fill="none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  <a:moveTo>
                  <a:pt x="f75" y="f110"/>
                </a:moveTo>
                <a:lnTo>
                  <a:pt x="f75" y="f109"/>
                </a:lnTo>
                <a:moveTo>
                  <a:pt x="f84" y="f109"/>
                </a:moveTo>
                <a:lnTo>
                  <a:pt x="f84" y="f110"/>
                </a:lnTo>
                <a:moveTo>
                  <a:pt x="f85" y="f108"/>
                </a:moveTo>
                <a:lnTo>
                  <a:pt x="f85" y="f114"/>
                </a:lnTo>
                <a:moveTo>
                  <a:pt x="f94" y="f114"/>
                </a:moveTo>
                <a:lnTo>
                  <a:pt x="f94" y="f108"/>
                </a:lnTo>
              </a:path>
            </a:pathLst>
          </a:custGeom>
          <a:solidFill>
            <a:srgbClr val="B8FFFF"/>
          </a:solidFill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none" lIns="91440" tIns="45720" rIns="91440" bIns="45720" anchor="ctr" anchorCtr="0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 smtClean="0">
                <a:solidFill>
                  <a:srgbClr val="002060"/>
                </a:solidFill>
              </a:rPr>
              <a:t>           </a:t>
            </a:r>
            <a:r>
              <a:rPr lang="ru-RU" sz="2000" b="1" kern="0" dirty="0" err="1" smtClean="0">
                <a:solidFill>
                  <a:srgbClr val="002060"/>
                </a:solidFill>
              </a:rPr>
              <a:t>Працювало</a:t>
            </a:r>
            <a:r>
              <a:rPr lang="ru-RU" sz="2000" b="1" kern="0" dirty="0" smtClean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п’ять</a:t>
            </a: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методичних</a:t>
            </a: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об’єднань</a:t>
            </a: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вчителів</a:t>
            </a:r>
            <a:r>
              <a:rPr lang="ru-RU" sz="2000" b="1" kern="0" dirty="0">
                <a:solidFill>
                  <a:srgbClr val="002060"/>
                </a:solidFill>
              </a:rPr>
              <a:t> та ШМО </a:t>
            </a:r>
            <a:r>
              <a:rPr lang="ru-RU" sz="2000" b="1" kern="0" dirty="0" err="1">
                <a:solidFill>
                  <a:srgbClr val="002060"/>
                </a:solidFill>
              </a:rPr>
              <a:t>класних</a:t>
            </a: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керівників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AutoShape 69"/>
          <p:cNvSpPr/>
          <p:nvPr/>
        </p:nvSpPr>
        <p:spPr>
          <a:xfrm>
            <a:off x="4822829" y="1412876"/>
            <a:ext cx="4321170" cy="86359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CCECFF"/>
          </a:solidFill>
          <a:ln w="9528">
            <a:solidFill>
              <a:srgbClr val="FFFFFF"/>
            </a:solidFill>
            <a:prstDash val="solid"/>
            <a:miter/>
            <a:tailEnd type="arrow"/>
          </a:ln>
        </p:spPr>
        <p:txBody>
          <a:bodyPr vert="horz" wrap="non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Вчителів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природничо-математичного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b="1" i="1" kern="0" dirty="0">
                <a:solidFill>
                  <a:srgbClr val="C00000"/>
                </a:solidFill>
                <a:latin typeface="Arial"/>
              </a:rPr>
              <a:t>циклу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>
                <a:solidFill>
                  <a:srgbClr val="161616"/>
                </a:solidFill>
                <a:latin typeface="Arial"/>
              </a:rPr>
              <a:t>(</a:t>
            </a:r>
            <a:r>
              <a:rPr lang="ru-RU" b="1" i="1" kern="0" dirty="0" err="1" smtClean="0">
                <a:solidFill>
                  <a:srgbClr val="161616"/>
                </a:solidFill>
                <a:latin typeface="Arial"/>
              </a:rPr>
              <a:t>керівник</a:t>
            </a: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 </a:t>
            </a:r>
            <a:r>
              <a:rPr lang="ru-RU" b="1" i="1" kern="0" dirty="0" err="1" smtClean="0">
                <a:solidFill>
                  <a:srgbClr val="161616"/>
                </a:solidFill>
                <a:latin typeface="Arial"/>
              </a:rPr>
              <a:t>Котьо</a:t>
            </a: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 Ф.Ф.)</a:t>
            </a:r>
            <a:endParaRPr lang="uk-UA" kern="0" dirty="0">
              <a:solidFill>
                <a:srgbClr val="161616"/>
              </a:solidFill>
              <a:effectLst>
                <a:outerShdw dist="38096" dir="2700000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6" name="AutoShape 69"/>
          <p:cNvSpPr/>
          <p:nvPr/>
        </p:nvSpPr>
        <p:spPr>
          <a:xfrm>
            <a:off x="1547018" y="4581129"/>
            <a:ext cx="6182523" cy="12241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CCECFF"/>
          </a:solidFill>
          <a:ln w="9528">
            <a:solidFill>
              <a:srgbClr val="FFFFFF"/>
            </a:solidFill>
            <a:prstDash val="solid"/>
            <a:miter/>
            <a:tailEnd type="arrow"/>
          </a:ln>
        </p:spPr>
        <p:txBody>
          <a:bodyPr vert="horz" wrap="non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err="1">
                <a:solidFill>
                  <a:srgbClr val="C00000"/>
                </a:solidFill>
                <a:latin typeface="Arial"/>
              </a:rPr>
              <a:t>К</a:t>
            </a:r>
            <a:r>
              <a:rPr lang="ru-RU" b="1" i="1" kern="0" dirty="0" err="1" smtClean="0">
                <a:solidFill>
                  <a:srgbClr val="C00000"/>
                </a:solidFill>
                <a:latin typeface="Arial"/>
              </a:rPr>
              <a:t>ласних</a:t>
            </a:r>
            <a:r>
              <a:rPr lang="ru-RU" b="1" i="1" kern="0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b="1" i="1" kern="0" dirty="0" err="1">
                <a:solidFill>
                  <a:srgbClr val="C00000"/>
                </a:solidFill>
                <a:latin typeface="Arial"/>
              </a:rPr>
              <a:t>керівників</a:t>
            </a:r>
            <a:r>
              <a:rPr lang="ru-RU" b="1" i="1" kern="0" dirty="0">
                <a:solidFill>
                  <a:srgbClr val="C00000"/>
                </a:solidFill>
                <a:latin typeface="Arial"/>
              </a:rPr>
              <a:t> </a:t>
            </a:r>
            <a:endParaRPr lang="ru-RU" b="1" i="1" kern="0" dirty="0" smtClean="0">
              <a:solidFill>
                <a:srgbClr val="C00000"/>
              </a:solidFill>
              <a:latin typeface="Arial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(</a:t>
            </a:r>
            <a:r>
              <a:rPr lang="ru-RU" b="1" i="1" kern="0" dirty="0" err="1">
                <a:solidFill>
                  <a:srgbClr val="161616"/>
                </a:solidFill>
                <a:latin typeface="Arial"/>
              </a:rPr>
              <a:t>керівник</a:t>
            </a:r>
            <a:r>
              <a:rPr lang="ru-RU" b="1" i="1" kern="0" dirty="0">
                <a:solidFill>
                  <a:srgbClr val="161616"/>
                </a:solidFill>
                <a:latin typeface="Arial"/>
              </a:rPr>
              <a:t> </a:t>
            </a:r>
            <a:r>
              <a:rPr lang="ru-RU" b="1" i="1" kern="0" dirty="0" err="1">
                <a:solidFill>
                  <a:srgbClr val="161616"/>
                </a:solidFill>
                <a:latin typeface="Arial"/>
              </a:rPr>
              <a:t>Палагонич</a:t>
            </a:r>
            <a:r>
              <a:rPr lang="ru-RU" b="1" i="1" kern="0" dirty="0">
                <a:solidFill>
                  <a:srgbClr val="161616"/>
                </a:solidFill>
                <a:latin typeface="Arial"/>
              </a:rPr>
              <a:t> М.І</a:t>
            </a:r>
            <a:r>
              <a:rPr lang="ru-RU" b="1" i="1" kern="0" dirty="0" smtClean="0">
                <a:solidFill>
                  <a:srgbClr val="161616"/>
                </a:solidFill>
                <a:latin typeface="Arial"/>
              </a:rPr>
              <a:t>.)</a:t>
            </a:r>
            <a:endParaRPr lang="uk-UA" dirty="0">
              <a:solidFill>
                <a:srgbClr val="161616"/>
              </a:solidFill>
              <a:effectLst>
                <a:outerShdw dist="38096" dir="2700000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2" name="Picture 3" descr="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97376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260648"/>
            <a:ext cx="8209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</a:rPr>
              <a:t>Професійні</a:t>
            </a:r>
            <a:r>
              <a:rPr lang="ru-RU" sz="4000" b="1" kern="0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</a:rPr>
              <a:t>спільноти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9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016" y="128943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6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7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9" name="AutoShape 75"/>
          <p:cNvSpPr/>
          <p:nvPr/>
        </p:nvSpPr>
        <p:spPr>
          <a:xfrm>
            <a:off x="0" y="188915"/>
            <a:ext cx="8748713" cy="1079504"/>
          </a:xfrm>
          <a:custGeom>
            <a:avLst>
              <a:gd name="f10" fmla="val 25000"/>
              <a:gd name="f11" fmla="val 50000"/>
              <a:gd name="f12" fmla="val 125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50000"/>
              <a:gd name="f12" fmla="val 12500"/>
              <a:gd name="f13" fmla="+- 0 0 -360"/>
              <a:gd name="f14" fmla="+- 0 0 -270"/>
              <a:gd name="f15" fmla="+- 0 0 -90"/>
              <a:gd name="f16" fmla="abs f6"/>
              <a:gd name="f17" fmla="abs f7"/>
              <a:gd name="f18" fmla="abs f8"/>
              <a:gd name="f19" fmla="val f9"/>
              <a:gd name="f20" fmla="val f10"/>
              <a:gd name="f21" fmla="val f11"/>
              <a:gd name="f22" fmla="val f12"/>
              <a:gd name="f23" fmla="*/ f13 f3 1"/>
              <a:gd name="f24" fmla="*/ f14 f3 1"/>
              <a:gd name="f25" fmla="*/ f15 f3 1"/>
              <a:gd name="f26" fmla="?: f16 f6 1"/>
              <a:gd name="f27" fmla="?: f17 f7 1"/>
              <a:gd name="f28" fmla="?: f18 f8 1"/>
              <a:gd name="f29" fmla="*/ f23 1 f5"/>
              <a:gd name="f30" fmla="*/ f24 1 f5"/>
              <a:gd name="f31" fmla="*/ f25 1 f5"/>
              <a:gd name="f32" fmla="*/ f26 1 21600"/>
              <a:gd name="f33" fmla="*/ f27 1 21600"/>
              <a:gd name="f34" fmla="*/ 21600 f26 1"/>
              <a:gd name="f35" fmla="*/ 21600 f27 1"/>
              <a:gd name="f36" fmla="+- f29 0 f4"/>
              <a:gd name="f37" fmla="+- f30 0 f4"/>
              <a:gd name="f38" fmla="+- f31 0 f4"/>
              <a:gd name="f39" fmla="min f33 f32"/>
              <a:gd name="f40" fmla="*/ f34 1 f28"/>
              <a:gd name="f41" fmla="*/ f35 1 f28"/>
              <a:gd name="f42" fmla="val f40"/>
              <a:gd name="f43" fmla="val f41"/>
              <a:gd name="f44" fmla="*/ f19 f39 1"/>
              <a:gd name="f45" fmla="+- f43 0 f19"/>
              <a:gd name="f46" fmla="+- f42 0 f19"/>
              <a:gd name="f47" fmla="*/ f42 f39 1"/>
              <a:gd name="f48" fmla="*/ f46 1 2"/>
              <a:gd name="f49" fmla="*/ f46 1 8"/>
              <a:gd name="f50" fmla="*/ f46 f21 1"/>
              <a:gd name="f51" fmla="*/ f45 f22 1"/>
              <a:gd name="f52" fmla="*/ f45 f20 1"/>
              <a:gd name="f53" fmla="+- f19 f48 0"/>
              <a:gd name="f54" fmla="*/ f50 1 200000"/>
              <a:gd name="f55" fmla="+- f42 0 f49"/>
              <a:gd name="f56" fmla="*/ f51 1 100000"/>
              <a:gd name="f57" fmla="*/ f52 1 100000"/>
              <a:gd name="f58" fmla="*/ f49 f39 1"/>
              <a:gd name="f59" fmla="+- f53 0 f54"/>
              <a:gd name="f60" fmla="*/ 4 f56 1"/>
              <a:gd name="f61" fmla="+- f57 0 f56"/>
              <a:gd name="f62" fmla="+- f43 0 f57"/>
              <a:gd name="f63" fmla="*/ f56 14 1"/>
              <a:gd name="f64" fmla="+- f57 f57 0"/>
              <a:gd name="f65" fmla="*/ f57 f39 1"/>
              <a:gd name="f66" fmla="*/ f53 f39 1"/>
              <a:gd name="f67" fmla="*/ f55 f39 1"/>
              <a:gd name="f68" fmla="+- f59 f49 0"/>
              <a:gd name="f69" fmla="+- f42 0 f59"/>
              <a:gd name="f70" fmla="*/ f60 1 f46"/>
              <a:gd name="f71" fmla="*/ f59 f59 1"/>
              <a:gd name="f72" fmla="+- f56 f61 0"/>
              <a:gd name="f73" fmla="*/ f63 1 16"/>
              <a:gd name="f74" fmla="*/ f59 1 2"/>
              <a:gd name="f75" fmla="*/ f59 f39 1"/>
              <a:gd name="f76" fmla="*/ f62 f39 1"/>
              <a:gd name="f77" fmla="+- f42 0 f68"/>
              <a:gd name="f78" fmla="*/ f68 f68 1"/>
              <a:gd name="f79" fmla="*/ f68 1 2"/>
              <a:gd name="f80" fmla="*/ f71 1 f46"/>
              <a:gd name="f81" fmla="+- f73 f62 0"/>
              <a:gd name="f82" fmla="*/ f70 f74 1"/>
              <a:gd name="f83" fmla="+- f42 0 f74"/>
              <a:gd name="f84" fmla="*/ f69 f39 1"/>
              <a:gd name="f85" fmla="*/ f68 f39 1"/>
              <a:gd name="f86" fmla="*/ f74 f39 1"/>
              <a:gd name="f87" fmla="*/ f78 1 f46"/>
              <a:gd name="f88" fmla="*/ f70 f79 1"/>
              <a:gd name="f89" fmla="+- f42 0 f79"/>
              <a:gd name="f90" fmla="+- f59 0 f80"/>
              <a:gd name="f91" fmla="*/ f81 1 2"/>
              <a:gd name="f92" fmla="+- f82 f62 0"/>
              <a:gd name="f93" fmla="*/ f79 f39 1"/>
              <a:gd name="f94" fmla="*/ f77 f39 1"/>
              <a:gd name="f95" fmla="*/ f83 f39 1"/>
              <a:gd name="f96" fmla="+- f68 0 f87"/>
              <a:gd name="f97" fmla="*/ f70 f90 1"/>
              <a:gd name="f98" fmla="*/ f88 f39 1"/>
              <a:gd name="f99" fmla="*/ f89 f39 1"/>
              <a:gd name="f100" fmla="*/ f91 f39 1"/>
              <a:gd name="f101" fmla="*/ f92 f39 1"/>
              <a:gd name="f102" fmla="*/ f70 f96 1"/>
              <a:gd name="f103" fmla="+- f97 f61 0"/>
              <a:gd name="f104" fmla="+- f97 f62 0"/>
              <a:gd name="f105" fmla="+- f72 0 f103"/>
              <a:gd name="f106" fmla="+- f103 f62 0"/>
              <a:gd name="f107" fmla="+- f102 f61 0"/>
              <a:gd name="f108" fmla="*/ f102 f39 1"/>
              <a:gd name="f109" fmla="*/ f103 f39 1"/>
              <a:gd name="f110" fmla="*/ f104 f39 1"/>
              <a:gd name="f111" fmla="+- f105 f56 0"/>
              <a:gd name="f112" fmla="+- f64 0 f107"/>
              <a:gd name="f113" fmla="*/ f106 f39 1"/>
              <a:gd name="f114" fmla="*/ f107 f39 1"/>
              <a:gd name="f115" fmla="+- f111 f61 0"/>
              <a:gd name="f116" fmla="*/ f112 f39 1"/>
              <a:gd name="f117" fmla="+- f115 f62 0"/>
              <a:gd name="f118" fmla="*/ f115 f39 1"/>
              <a:gd name="f119" fmla="*/ f117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6" y="f65"/>
              </a:cxn>
              <a:cxn ang="f37">
                <a:pos x="f58" y="f100"/>
              </a:cxn>
              <a:cxn ang="f38">
                <a:pos x="f67" y="f100"/>
              </a:cxn>
            </a:cxnLst>
            <a:rect l="f75" t="f65" r="f84" b="f113"/>
            <a:pathLst>
              <a:path stroke="0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</a:path>
              <a:path stroke="0">
                <a:moveTo>
                  <a:pt x="f85" y="f114"/>
                </a:moveTo>
                <a:lnTo>
                  <a:pt x="f85" y="f108"/>
                </a:ln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lnTo>
                  <a:pt x="f94" y="f114"/>
                </a:lnTo>
                <a:quadBezTo>
                  <a:pt x="f66" y="f116"/>
                  <a:pt x="f85" y="f114"/>
                </a:quadBezTo>
                <a:close/>
              </a:path>
              <a:path fill="none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  <a:moveTo>
                  <a:pt x="f75" y="f110"/>
                </a:moveTo>
                <a:lnTo>
                  <a:pt x="f75" y="f109"/>
                </a:lnTo>
                <a:moveTo>
                  <a:pt x="f84" y="f109"/>
                </a:moveTo>
                <a:lnTo>
                  <a:pt x="f84" y="f110"/>
                </a:lnTo>
                <a:moveTo>
                  <a:pt x="f85" y="f108"/>
                </a:moveTo>
                <a:lnTo>
                  <a:pt x="f85" y="f114"/>
                </a:lnTo>
                <a:moveTo>
                  <a:pt x="f94" y="f114"/>
                </a:moveTo>
                <a:lnTo>
                  <a:pt x="f94" y="f108"/>
                </a:lnTo>
              </a:path>
            </a:pathLst>
          </a:custGeom>
          <a:solidFill>
            <a:srgbClr val="B8FFFF"/>
          </a:solidFill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none" lIns="91440" tIns="45720" rIns="91440" bIns="45720" anchor="ctr" anchorCtr="0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 smtClean="0">
                <a:solidFill>
                  <a:srgbClr val="002060"/>
                </a:solidFill>
              </a:rPr>
              <a:t>           </a:t>
            </a:r>
            <a:r>
              <a:rPr lang="ru-RU" sz="2000" b="1" kern="0" dirty="0" err="1" smtClean="0">
                <a:solidFill>
                  <a:srgbClr val="002060"/>
                </a:solidFill>
              </a:rPr>
              <a:t>Працювало</a:t>
            </a:r>
            <a:r>
              <a:rPr lang="ru-RU" sz="2000" b="1" kern="0" dirty="0" smtClean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п’ять</a:t>
            </a: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методичних</a:t>
            </a: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об’єднань</a:t>
            </a: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вчителів</a:t>
            </a:r>
            <a:r>
              <a:rPr lang="ru-RU" sz="2000" b="1" kern="0" dirty="0">
                <a:solidFill>
                  <a:srgbClr val="002060"/>
                </a:solidFill>
              </a:rPr>
              <a:t> та ШМО </a:t>
            </a:r>
            <a:r>
              <a:rPr lang="ru-RU" sz="2000" b="1" kern="0" dirty="0" err="1">
                <a:solidFill>
                  <a:srgbClr val="002060"/>
                </a:solidFill>
              </a:rPr>
              <a:t>класних</a:t>
            </a: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керівників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2" name="Picture 3" descr="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97376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260648"/>
            <a:ext cx="8209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</a:rPr>
              <a:t>Професійні</a:t>
            </a:r>
            <a:r>
              <a:rPr lang="ru-RU" sz="4000" b="1" kern="0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</a:rPr>
              <a:t>спільноти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268418"/>
            <a:ext cx="8748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      Кожне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ШМО провело по 4-5 засідань, робота яких будувалася за окремими планами, також на них затверджувались завдання для олімпіад, завдання для річного 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оцінювання екстернів. </a:t>
            </a:r>
          </a:p>
          <a:p>
            <a:endParaRPr lang="uk-UA" sz="1600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         На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засіданнях методичних об’єднань обговорювалися 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питання: 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рекомендації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МОН щодо викладання і вивчення навчальних предметів у 2024/2025 н. р., </a:t>
            </a:r>
            <a:endParaRPr lang="uk-UA" sz="1600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зміни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у навчальних програмах, </a:t>
            </a:r>
            <a:endParaRPr lang="uk-UA" sz="1600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окремі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питання оцінювання результатів навчання за групами результатів у 5-7 класах НУШ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підготовка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і проведення олімпіад, предметних тижнів, проведення 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моніторингів, 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робота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з обдарованими учнями, </a:t>
            </a:r>
            <a:endParaRPr lang="uk-UA" sz="1600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поширення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передового педагогічного досвіду, </a:t>
            </a:r>
            <a:endParaRPr lang="uk-UA" sz="1600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узагальнення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досвіду в професійний </a:t>
            </a:r>
            <a:r>
              <a:rPr lang="uk-UA" sz="1600" dirty="0" err="1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портфоліо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 </a:t>
            </a:r>
            <a:r>
              <a:rPr lang="uk-UA" sz="1600" dirty="0" err="1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вчителя-предметника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, тощо.   </a:t>
            </a:r>
            <a:endParaRPr lang="uk-UA" sz="1600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endParaRPr lang="uk-UA" sz="1600" dirty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    Усі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методичні об’єднання проводили роботу на належному рівні, брали активну участь у всіх запланованих методичних заходах, презентували свої педагогічні надбання.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23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016" y="128943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6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7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9" name="AutoShape 75"/>
          <p:cNvSpPr/>
          <p:nvPr/>
        </p:nvSpPr>
        <p:spPr>
          <a:xfrm>
            <a:off x="0" y="188915"/>
            <a:ext cx="8748713" cy="1079504"/>
          </a:xfrm>
          <a:custGeom>
            <a:avLst>
              <a:gd name="f10" fmla="val 25000"/>
              <a:gd name="f11" fmla="val 50000"/>
              <a:gd name="f12" fmla="val 125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50000"/>
              <a:gd name="f12" fmla="val 12500"/>
              <a:gd name="f13" fmla="+- 0 0 -360"/>
              <a:gd name="f14" fmla="+- 0 0 -270"/>
              <a:gd name="f15" fmla="+- 0 0 -90"/>
              <a:gd name="f16" fmla="abs f6"/>
              <a:gd name="f17" fmla="abs f7"/>
              <a:gd name="f18" fmla="abs f8"/>
              <a:gd name="f19" fmla="val f9"/>
              <a:gd name="f20" fmla="val f10"/>
              <a:gd name="f21" fmla="val f11"/>
              <a:gd name="f22" fmla="val f12"/>
              <a:gd name="f23" fmla="*/ f13 f3 1"/>
              <a:gd name="f24" fmla="*/ f14 f3 1"/>
              <a:gd name="f25" fmla="*/ f15 f3 1"/>
              <a:gd name="f26" fmla="?: f16 f6 1"/>
              <a:gd name="f27" fmla="?: f17 f7 1"/>
              <a:gd name="f28" fmla="?: f18 f8 1"/>
              <a:gd name="f29" fmla="*/ f23 1 f5"/>
              <a:gd name="f30" fmla="*/ f24 1 f5"/>
              <a:gd name="f31" fmla="*/ f25 1 f5"/>
              <a:gd name="f32" fmla="*/ f26 1 21600"/>
              <a:gd name="f33" fmla="*/ f27 1 21600"/>
              <a:gd name="f34" fmla="*/ 21600 f26 1"/>
              <a:gd name="f35" fmla="*/ 21600 f27 1"/>
              <a:gd name="f36" fmla="+- f29 0 f4"/>
              <a:gd name="f37" fmla="+- f30 0 f4"/>
              <a:gd name="f38" fmla="+- f31 0 f4"/>
              <a:gd name="f39" fmla="min f33 f32"/>
              <a:gd name="f40" fmla="*/ f34 1 f28"/>
              <a:gd name="f41" fmla="*/ f35 1 f28"/>
              <a:gd name="f42" fmla="val f40"/>
              <a:gd name="f43" fmla="val f41"/>
              <a:gd name="f44" fmla="*/ f19 f39 1"/>
              <a:gd name="f45" fmla="+- f43 0 f19"/>
              <a:gd name="f46" fmla="+- f42 0 f19"/>
              <a:gd name="f47" fmla="*/ f42 f39 1"/>
              <a:gd name="f48" fmla="*/ f46 1 2"/>
              <a:gd name="f49" fmla="*/ f46 1 8"/>
              <a:gd name="f50" fmla="*/ f46 f21 1"/>
              <a:gd name="f51" fmla="*/ f45 f22 1"/>
              <a:gd name="f52" fmla="*/ f45 f20 1"/>
              <a:gd name="f53" fmla="+- f19 f48 0"/>
              <a:gd name="f54" fmla="*/ f50 1 200000"/>
              <a:gd name="f55" fmla="+- f42 0 f49"/>
              <a:gd name="f56" fmla="*/ f51 1 100000"/>
              <a:gd name="f57" fmla="*/ f52 1 100000"/>
              <a:gd name="f58" fmla="*/ f49 f39 1"/>
              <a:gd name="f59" fmla="+- f53 0 f54"/>
              <a:gd name="f60" fmla="*/ 4 f56 1"/>
              <a:gd name="f61" fmla="+- f57 0 f56"/>
              <a:gd name="f62" fmla="+- f43 0 f57"/>
              <a:gd name="f63" fmla="*/ f56 14 1"/>
              <a:gd name="f64" fmla="+- f57 f57 0"/>
              <a:gd name="f65" fmla="*/ f57 f39 1"/>
              <a:gd name="f66" fmla="*/ f53 f39 1"/>
              <a:gd name="f67" fmla="*/ f55 f39 1"/>
              <a:gd name="f68" fmla="+- f59 f49 0"/>
              <a:gd name="f69" fmla="+- f42 0 f59"/>
              <a:gd name="f70" fmla="*/ f60 1 f46"/>
              <a:gd name="f71" fmla="*/ f59 f59 1"/>
              <a:gd name="f72" fmla="+- f56 f61 0"/>
              <a:gd name="f73" fmla="*/ f63 1 16"/>
              <a:gd name="f74" fmla="*/ f59 1 2"/>
              <a:gd name="f75" fmla="*/ f59 f39 1"/>
              <a:gd name="f76" fmla="*/ f62 f39 1"/>
              <a:gd name="f77" fmla="+- f42 0 f68"/>
              <a:gd name="f78" fmla="*/ f68 f68 1"/>
              <a:gd name="f79" fmla="*/ f68 1 2"/>
              <a:gd name="f80" fmla="*/ f71 1 f46"/>
              <a:gd name="f81" fmla="+- f73 f62 0"/>
              <a:gd name="f82" fmla="*/ f70 f74 1"/>
              <a:gd name="f83" fmla="+- f42 0 f74"/>
              <a:gd name="f84" fmla="*/ f69 f39 1"/>
              <a:gd name="f85" fmla="*/ f68 f39 1"/>
              <a:gd name="f86" fmla="*/ f74 f39 1"/>
              <a:gd name="f87" fmla="*/ f78 1 f46"/>
              <a:gd name="f88" fmla="*/ f70 f79 1"/>
              <a:gd name="f89" fmla="+- f42 0 f79"/>
              <a:gd name="f90" fmla="+- f59 0 f80"/>
              <a:gd name="f91" fmla="*/ f81 1 2"/>
              <a:gd name="f92" fmla="+- f82 f62 0"/>
              <a:gd name="f93" fmla="*/ f79 f39 1"/>
              <a:gd name="f94" fmla="*/ f77 f39 1"/>
              <a:gd name="f95" fmla="*/ f83 f39 1"/>
              <a:gd name="f96" fmla="+- f68 0 f87"/>
              <a:gd name="f97" fmla="*/ f70 f90 1"/>
              <a:gd name="f98" fmla="*/ f88 f39 1"/>
              <a:gd name="f99" fmla="*/ f89 f39 1"/>
              <a:gd name="f100" fmla="*/ f91 f39 1"/>
              <a:gd name="f101" fmla="*/ f92 f39 1"/>
              <a:gd name="f102" fmla="*/ f70 f96 1"/>
              <a:gd name="f103" fmla="+- f97 f61 0"/>
              <a:gd name="f104" fmla="+- f97 f62 0"/>
              <a:gd name="f105" fmla="+- f72 0 f103"/>
              <a:gd name="f106" fmla="+- f103 f62 0"/>
              <a:gd name="f107" fmla="+- f102 f61 0"/>
              <a:gd name="f108" fmla="*/ f102 f39 1"/>
              <a:gd name="f109" fmla="*/ f103 f39 1"/>
              <a:gd name="f110" fmla="*/ f104 f39 1"/>
              <a:gd name="f111" fmla="+- f105 f56 0"/>
              <a:gd name="f112" fmla="+- f64 0 f107"/>
              <a:gd name="f113" fmla="*/ f106 f39 1"/>
              <a:gd name="f114" fmla="*/ f107 f39 1"/>
              <a:gd name="f115" fmla="+- f111 f61 0"/>
              <a:gd name="f116" fmla="*/ f112 f39 1"/>
              <a:gd name="f117" fmla="+- f115 f62 0"/>
              <a:gd name="f118" fmla="*/ f115 f39 1"/>
              <a:gd name="f119" fmla="*/ f117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6" y="f65"/>
              </a:cxn>
              <a:cxn ang="f37">
                <a:pos x="f58" y="f100"/>
              </a:cxn>
              <a:cxn ang="f38">
                <a:pos x="f67" y="f100"/>
              </a:cxn>
            </a:cxnLst>
            <a:rect l="f75" t="f65" r="f84" b="f113"/>
            <a:pathLst>
              <a:path stroke="0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</a:path>
              <a:path stroke="0">
                <a:moveTo>
                  <a:pt x="f85" y="f114"/>
                </a:moveTo>
                <a:lnTo>
                  <a:pt x="f85" y="f108"/>
                </a:ln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lnTo>
                  <a:pt x="f94" y="f114"/>
                </a:lnTo>
                <a:quadBezTo>
                  <a:pt x="f66" y="f116"/>
                  <a:pt x="f85" y="f114"/>
                </a:quadBezTo>
                <a:close/>
              </a:path>
              <a:path fill="none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  <a:moveTo>
                  <a:pt x="f75" y="f110"/>
                </a:moveTo>
                <a:lnTo>
                  <a:pt x="f75" y="f109"/>
                </a:lnTo>
                <a:moveTo>
                  <a:pt x="f84" y="f109"/>
                </a:moveTo>
                <a:lnTo>
                  <a:pt x="f84" y="f110"/>
                </a:lnTo>
                <a:moveTo>
                  <a:pt x="f85" y="f108"/>
                </a:moveTo>
                <a:lnTo>
                  <a:pt x="f85" y="f114"/>
                </a:lnTo>
                <a:moveTo>
                  <a:pt x="f94" y="f114"/>
                </a:moveTo>
                <a:lnTo>
                  <a:pt x="f94" y="f108"/>
                </a:lnTo>
              </a:path>
            </a:pathLst>
          </a:custGeom>
          <a:solidFill>
            <a:srgbClr val="B8FFFF"/>
          </a:solidFill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none" lIns="91440" tIns="45720" rIns="91440" bIns="45720" anchor="ctr" anchorCtr="0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 smtClean="0">
                <a:solidFill>
                  <a:srgbClr val="002060"/>
                </a:solidFill>
              </a:rPr>
              <a:t>           </a:t>
            </a:r>
            <a:r>
              <a:rPr lang="ru-RU" sz="2000" b="1" kern="0" dirty="0" err="1" smtClean="0">
                <a:solidFill>
                  <a:srgbClr val="002060"/>
                </a:solidFill>
              </a:rPr>
              <a:t>Працювало</a:t>
            </a:r>
            <a:r>
              <a:rPr lang="ru-RU" sz="2000" b="1" kern="0" dirty="0" smtClean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п’ять</a:t>
            </a: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методичних</a:t>
            </a: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об’єднань</a:t>
            </a: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вчителів</a:t>
            </a:r>
            <a:r>
              <a:rPr lang="ru-RU" sz="2000" b="1" kern="0" dirty="0">
                <a:solidFill>
                  <a:srgbClr val="002060"/>
                </a:solidFill>
              </a:rPr>
              <a:t> та ШМО </a:t>
            </a:r>
            <a:r>
              <a:rPr lang="ru-RU" sz="2000" b="1" kern="0" dirty="0" err="1">
                <a:solidFill>
                  <a:srgbClr val="002060"/>
                </a:solidFill>
              </a:rPr>
              <a:t>класних</a:t>
            </a:r>
            <a:r>
              <a:rPr lang="ru-RU" sz="2000" b="1" kern="0" dirty="0">
                <a:solidFill>
                  <a:srgbClr val="002060"/>
                </a:solidFill>
              </a:rPr>
              <a:t> </a:t>
            </a:r>
            <a:r>
              <a:rPr lang="ru-RU" sz="2000" b="1" kern="0" dirty="0" err="1">
                <a:solidFill>
                  <a:srgbClr val="002060"/>
                </a:solidFill>
              </a:rPr>
              <a:t>керівників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2" name="Picture 3" descr="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97376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260648"/>
            <a:ext cx="8209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</a:rPr>
              <a:t>Предметні</a:t>
            </a:r>
            <a:r>
              <a:rPr lang="ru-RU" sz="4000" b="1" kern="0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</a:rPr>
              <a:t>тижні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268418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419"/>
            <a:ext cx="835292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Упродовж  2024/2025 </a:t>
            </a:r>
            <a:r>
              <a:rPr lang="uk-UA" dirty="0" err="1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н.р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.  проведено усі заплановані предметні 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тижні.</a:t>
            </a:r>
          </a:p>
          <a:p>
            <a:pPr lvl="0" indent="449580"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В рамках методичних тижнів </a:t>
            </a:r>
            <a:r>
              <a:rPr lang="uk-UA" dirty="0" err="1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вчителями-предметниками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було сплановано і проведено ряд заходів, підготовлені цікаві різноманітні завдання. </a:t>
            </a:r>
            <a:endParaRPr lang="uk-UA" dirty="0" smtClean="0">
              <a:solidFill>
                <a:srgbClr val="00206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lvl="0" indent="449580" algn="just">
              <a:lnSpc>
                <a:spcPct val="115000"/>
              </a:lnSpc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Педагоги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творчо підійшли до організації та проведення запланованих заходів, продемонстрували найрізноманітніші форми роботи, які вони використовують у своїй педагогічній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діяльності 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з метою розвитку креативності учнів.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Проведення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предметних тижнів має велике значення для підвищення культури учнів, інтересу в них до навчальних предметів, розвиває творчі здібності школярів, а вчителям дає можливість апробації  нових  педагогічних технологій, нових  форм  організації  позакласної  роботи.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Звіти про проведення узагальнено у наказах по закладу освіти.  </a:t>
            </a:r>
            <a:endParaRPr lang="ru-RU" sz="1600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1645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640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4" y="-315416"/>
            <a:ext cx="878522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64792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Робота з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обдарованими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учнями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52536" y="1052736"/>
            <a:ext cx="91090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/>
                <a:ea typeface="Times New Roman"/>
              </a:rPr>
              <a:t>	</a:t>
            </a:r>
            <a:endParaRPr lang="uk-UA" dirty="0" smtClean="0">
              <a:latin typeface="Times New Roman"/>
              <a:ea typeface="Times New Roman"/>
            </a:endParaRPr>
          </a:p>
          <a:p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Головним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показником якості діяльності педагогічного колективу є досягнення учнів. </a:t>
            </a:r>
            <a:endParaRPr lang="uk-UA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	У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закладі освіти ведеться цілеспрямована робота щодо створення умов для інтелектуального та духовного розвитку обдарованих дітей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, створений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банк даних обдарованих дітей.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         </a:t>
            </a:r>
          </a:p>
          <a:p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 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Задоволення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їх потреб здійснюється шляхом залучення до різних видів творчості. </a:t>
            </a:r>
            <a:endParaRPr lang="uk-UA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	У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поточному навчальному році відстежувалася </a:t>
            </a:r>
            <a:endParaRPr lang="uk-UA" dirty="0" smtClean="0">
              <a:solidFill>
                <a:srgbClr val="00206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позитивна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динаміка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оновлення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форм роботи педагогічного колективу з творчими учнями. </a:t>
            </a:r>
            <a:endParaRPr lang="uk-UA" dirty="0" smtClean="0">
              <a:solidFill>
                <a:srgbClr val="00206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        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У 2024-2025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навчальному році показником роботи </a:t>
            </a:r>
            <a:endParaRPr lang="uk-UA" dirty="0" smtClean="0">
              <a:solidFill>
                <a:srgbClr val="00206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з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інтелектуально обдарованими учнями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стали:</a:t>
            </a:r>
          </a:p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- 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14 призових місць в олімпіадах з базових дисциплін ІІ рівня; </a:t>
            </a:r>
            <a:endParaRPr lang="uk-UA" dirty="0" smtClean="0">
              <a:solidFill>
                <a:srgbClr val="00206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2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призових місця на ІІІ етапі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олімпіад з французької мови та правознавства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участь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у ІV етапі Всеукраїнських предметних олімпіад з правознавства.</a:t>
            </a:r>
            <a:endParaRPr lang="ru-RU" sz="1600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640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727085" y="134379"/>
            <a:ext cx="8496622" cy="1216025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Результати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участі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учнів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на ІІ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етапі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Всеукраїнських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учнівських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олімпіад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: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443841"/>
            <a:ext cx="8856476" cy="617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Гузинець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Крістіна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9-А клас – ІІІ місце з англійської мови, вчитель Романюк К.М.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2.Дуркота Анастасія – 9-А клас – ІІ місце з географії, вчитель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Палагонич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М.І.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Шуваринська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Софія - 7-А клас – ІІІ місце з інформатики, вчитель Добридень А.В.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4.Гузинець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Крістіна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9-Аклас – ІІ місце з історії, вчитель Книш О.О.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5. Лопіт Іван  – 9-Аклас – ІІІ місце з історії, вчитель Книш О.О.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6.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Шумовська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Евеліна – 8-А клас - ІІІ місце з історії, вчитель Книш О.О.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7.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Гузинець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Крістіна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– 9-А клас – ІІІ місце з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укр. мови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та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літератури, вчитель </a:t>
            </a:r>
            <a:r>
              <a:rPr lang="uk-UA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Глеба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М.О.</a:t>
            </a: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8.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Гузинець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Крістіна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9-А клас – ІІІ місце з фізики, вчитель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Котьо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Ф.Ф.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9. Лопіт Іван  – 9-А клас – І місце з французької мови, вчитель Роман Л.В.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10.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Гузинець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Крістіна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9-А клас – ІІІ місце з французької мови, вчитель Роман Л.В.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11.Зінич Кароліна – 8-Б клас – ІІІ місце з французької мови, вчитель  Грабар А.І.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12.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Гузинець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Крістіна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9-А клас – І місце з правознавства, вчитель  Книш О.О.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13.Дуркота Анастасія – 9-А клас – ІІІ місце з правознавства, вчитель Книш О.О.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14. Рудик Олег –11 клас – ІІІ місце з інформаційних технологій, вчитель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Котьо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Ф.Ф.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uk-UA" dirty="0">
              <a:solidFill>
                <a:srgbClr val="000000"/>
              </a:solidFill>
              <a:latin typeface="Times New Roman"/>
            </a:endParaRPr>
          </a:p>
          <a:p>
            <a:endParaRPr lang="uk-UA" dirty="0" smtClean="0">
              <a:solidFill>
                <a:srgbClr val="000000"/>
              </a:solidFill>
              <a:latin typeface="Times New Roman"/>
            </a:endParaRPr>
          </a:p>
          <a:p>
            <a:endParaRPr lang="uk-UA" dirty="0">
              <a:solidFill>
                <a:srgbClr val="000000"/>
              </a:solidFill>
              <a:latin typeface="Times New Roman"/>
            </a:endParaRPr>
          </a:p>
          <a:p>
            <a:endParaRPr lang="uk-UA" dirty="0" smtClean="0">
              <a:solidFill>
                <a:srgbClr val="000000"/>
              </a:solidFill>
              <a:latin typeface="Times New Roman"/>
            </a:endParaRPr>
          </a:p>
          <a:p>
            <a:endParaRPr lang="uk-UA" dirty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839" y="-1640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1" y="-164083"/>
            <a:ext cx="878522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71993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Робота з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обдарованими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учнями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15615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/>
                <a:ea typeface="Times New Roman"/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1628799"/>
            <a:ext cx="8712968" cy="4497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              Переможцями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та призерами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І (міського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) та ІІ (обласного) етапів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конкурсу-захисту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науково -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дослідницьких   робіт  стали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Arial Black" pitchFamily="34" charset="0"/>
                <a:ea typeface="Times New Roman"/>
                <a:cs typeface="Times New Roman"/>
              </a:rPr>
              <a:t>-  </a:t>
            </a:r>
            <a:r>
              <a:rPr lang="uk-UA" dirty="0" err="1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Орос</a:t>
            </a:r>
            <a:r>
              <a:rPr lang="uk-UA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Олександр</a:t>
            </a:r>
            <a:r>
              <a:rPr lang="uk-UA" dirty="0"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uk-UA" dirty="0" smtClean="0"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10-А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клас, 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І місце у секції  «Історичне краєзнавство», відділення «Історії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» на І етапі ;   ІІІ місце  - на ІІ етапі.</a:t>
            </a:r>
            <a:endParaRPr lang="ru-RU" sz="1600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Arial Black" pitchFamily="34" charset="0"/>
                <a:ea typeface="Times New Roman"/>
                <a:cs typeface="Times New Roman"/>
              </a:rPr>
              <a:t>-  </a:t>
            </a:r>
            <a:r>
              <a:rPr lang="uk-UA" dirty="0" err="1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Черкун</a:t>
            </a:r>
            <a:r>
              <a:rPr lang="uk-UA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 </a:t>
            </a:r>
            <a:r>
              <a:rPr lang="uk-UA" dirty="0" err="1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Ніколетта</a:t>
            </a:r>
            <a:r>
              <a:rPr lang="uk-UA" dirty="0"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9-Б клас, 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І місце у секції  «Екологія», відділення «Екології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» на І етапі, ІІ місце – ІІ етапі;</a:t>
            </a:r>
            <a:endParaRPr lang="ru-RU" sz="1600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Arial Black" pitchFamily="34" charset="0"/>
                <a:ea typeface="Times New Roman"/>
                <a:cs typeface="Times New Roman"/>
              </a:rPr>
              <a:t>- </a:t>
            </a:r>
            <a:r>
              <a:rPr lang="uk-UA" dirty="0" err="1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Гузинець</a:t>
            </a:r>
            <a:r>
              <a:rPr lang="uk-UA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uk-UA" dirty="0" err="1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Крістіна</a:t>
            </a:r>
            <a:r>
              <a:rPr lang="uk-UA" dirty="0"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9-А клас, 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ІІ місце у секції  «Археологія», відділення «Історії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» на І етапі, І місце – на ІІ етапі;</a:t>
            </a:r>
            <a:endParaRPr lang="ru-RU" sz="1600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Arial Black" pitchFamily="34" charset="0"/>
                <a:ea typeface="Times New Roman"/>
                <a:cs typeface="Times New Roman"/>
              </a:rPr>
              <a:t>- </a:t>
            </a:r>
            <a:r>
              <a:rPr lang="uk-UA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Попадинець</a:t>
            </a:r>
            <a:r>
              <a:rPr lang="uk-UA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Валерія</a:t>
            </a:r>
            <a:r>
              <a:rPr lang="uk-UA" dirty="0" smtClean="0"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7-В клас, ІІ місце у секції «Енергетика та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електротехніка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», відділення «Інженерії та матеріалознавства» на І етапі, ІІІ місце – на ІІ етапі.</a:t>
            </a:r>
            <a:endParaRPr lang="ru-RU" sz="1600" dirty="0">
              <a:solidFill>
                <a:srgbClr val="00206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47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640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2"/>
            <a:ext cx="8496622" cy="121602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Робота з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обдарованими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учнями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15615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/>
                <a:ea typeface="Times New Roman"/>
              </a:rPr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1580" y="1630816"/>
            <a:ext cx="738082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	</a:t>
            </a:r>
            <a:r>
              <a:rPr lang="uk-UA" dirty="0" smtClean="0">
                <a:latin typeface="Arial Black" pitchFamily="34" charset="0"/>
                <a:ea typeface="Times New Roman"/>
                <a:cs typeface="Times New Roman"/>
              </a:rPr>
              <a:t>На </a:t>
            </a:r>
            <a:r>
              <a:rPr lang="uk-UA" dirty="0">
                <a:latin typeface="Arial Black" pitchFamily="34" charset="0"/>
                <a:ea typeface="Times New Roman"/>
                <a:cs typeface="Times New Roman"/>
              </a:rPr>
              <a:t>виконання  Указу Президента України та з метою підвищення загальної мовної культури, учні  закладу брали участь у Міжнародному мовно - літературному конкурсі учнівської та студентської молоді імені Тараса Шевченка та конкурсі імені П.</a:t>
            </a:r>
            <a:r>
              <a:rPr lang="uk-UA" dirty="0" err="1">
                <a:latin typeface="Arial Black" pitchFamily="34" charset="0"/>
                <a:ea typeface="Times New Roman"/>
                <a:cs typeface="Times New Roman"/>
              </a:rPr>
              <a:t>Яцика</a:t>
            </a:r>
            <a:r>
              <a:rPr lang="uk-UA" dirty="0">
                <a:latin typeface="Arial Black" pitchFamily="34" charset="0"/>
                <a:ea typeface="Times New Roman"/>
                <a:cs typeface="Times New Roman"/>
              </a:rPr>
              <a:t>, </a:t>
            </a:r>
            <a:endParaRPr lang="uk-UA" dirty="0" smtClean="0">
              <a:latin typeface="Arial Black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dirty="0">
              <a:latin typeface="Arial Black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Гузинець</a:t>
            </a:r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uk-UA" b="1" dirty="0" err="1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Крістіна</a:t>
            </a:r>
            <a:r>
              <a:rPr lang="uk-UA" dirty="0">
                <a:latin typeface="Arial Black" pitchFamily="34" charset="0"/>
                <a:ea typeface="Times New Roman"/>
                <a:cs typeface="Times New Roman"/>
              </a:rPr>
              <a:t>, учениця  9-А класу, стала переможцем ІІ та  ІІІ етапу ХХV Міжнародного конкурсу з української мови імені Петра </a:t>
            </a:r>
            <a:r>
              <a:rPr lang="uk-UA" dirty="0" err="1">
                <a:latin typeface="Arial Black" pitchFamily="34" charset="0"/>
                <a:ea typeface="Times New Roman"/>
                <a:cs typeface="Times New Roman"/>
              </a:rPr>
              <a:t>Яцика</a:t>
            </a:r>
            <a:r>
              <a:rPr lang="uk-UA" dirty="0">
                <a:latin typeface="Arial Black" pitchFamily="34" charset="0"/>
                <a:ea typeface="Times New Roman"/>
                <a:cs typeface="Times New Roman"/>
              </a:rPr>
              <a:t> та учасником 4 </a:t>
            </a:r>
            <a:r>
              <a:rPr lang="uk-UA" dirty="0" smtClean="0">
                <a:latin typeface="Arial Black" pitchFamily="34" charset="0"/>
                <a:ea typeface="Times New Roman"/>
                <a:cs typeface="Times New Roman"/>
              </a:rPr>
              <a:t>етапу Конкурсу.</a:t>
            </a:r>
            <a:endParaRPr lang="ru-RU" sz="1600" dirty="0"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87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016" y="128943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6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7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9" name="AutoShape 75"/>
          <p:cNvSpPr/>
          <p:nvPr/>
        </p:nvSpPr>
        <p:spPr>
          <a:xfrm>
            <a:off x="0" y="188915"/>
            <a:ext cx="8748713" cy="1079504"/>
          </a:xfrm>
          <a:custGeom>
            <a:avLst>
              <a:gd name="f10" fmla="val 25000"/>
              <a:gd name="f11" fmla="val 50000"/>
              <a:gd name="f12" fmla="val 125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50000"/>
              <a:gd name="f12" fmla="val 12500"/>
              <a:gd name="f13" fmla="+- 0 0 -360"/>
              <a:gd name="f14" fmla="+- 0 0 -270"/>
              <a:gd name="f15" fmla="+- 0 0 -90"/>
              <a:gd name="f16" fmla="abs f6"/>
              <a:gd name="f17" fmla="abs f7"/>
              <a:gd name="f18" fmla="abs f8"/>
              <a:gd name="f19" fmla="val f9"/>
              <a:gd name="f20" fmla="val f10"/>
              <a:gd name="f21" fmla="val f11"/>
              <a:gd name="f22" fmla="val f12"/>
              <a:gd name="f23" fmla="*/ f13 f3 1"/>
              <a:gd name="f24" fmla="*/ f14 f3 1"/>
              <a:gd name="f25" fmla="*/ f15 f3 1"/>
              <a:gd name="f26" fmla="?: f16 f6 1"/>
              <a:gd name="f27" fmla="?: f17 f7 1"/>
              <a:gd name="f28" fmla="?: f18 f8 1"/>
              <a:gd name="f29" fmla="*/ f23 1 f5"/>
              <a:gd name="f30" fmla="*/ f24 1 f5"/>
              <a:gd name="f31" fmla="*/ f25 1 f5"/>
              <a:gd name="f32" fmla="*/ f26 1 21600"/>
              <a:gd name="f33" fmla="*/ f27 1 21600"/>
              <a:gd name="f34" fmla="*/ 21600 f26 1"/>
              <a:gd name="f35" fmla="*/ 21600 f27 1"/>
              <a:gd name="f36" fmla="+- f29 0 f4"/>
              <a:gd name="f37" fmla="+- f30 0 f4"/>
              <a:gd name="f38" fmla="+- f31 0 f4"/>
              <a:gd name="f39" fmla="min f33 f32"/>
              <a:gd name="f40" fmla="*/ f34 1 f28"/>
              <a:gd name="f41" fmla="*/ f35 1 f28"/>
              <a:gd name="f42" fmla="val f40"/>
              <a:gd name="f43" fmla="val f41"/>
              <a:gd name="f44" fmla="*/ f19 f39 1"/>
              <a:gd name="f45" fmla="+- f43 0 f19"/>
              <a:gd name="f46" fmla="+- f42 0 f19"/>
              <a:gd name="f47" fmla="*/ f42 f39 1"/>
              <a:gd name="f48" fmla="*/ f46 1 2"/>
              <a:gd name="f49" fmla="*/ f46 1 8"/>
              <a:gd name="f50" fmla="*/ f46 f21 1"/>
              <a:gd name="f51" fmla="*/ f45 f22 1"/>
              <a:gd name="f52" fmla="*/ f45 f20 1"/>
              <a:gd name="f53" fmla="+- f19 f48 0"/>
              <a:gd name="f54" fmla="*/ f50 1 200000"/>
              <a:gd name="f55" fmla="+- f42 0 f49"/>
              <a:gd name="f56" fmla="*/ f51 1 100000"/>
              <a:gd name="f57" fmla="*/ f52 1 100000"/>
              <a:gd name="f58" fmla="*/ f49 f39 1"/>
              <a:gd name="f59" fmla="+- f53 0 f54"/>
              <a:gd name="f60" fmla="*/ 4 f56 1"/>
              <a:gd name="f61" fmla="+- f57 0 f56"/>
              <a:gd name="f62" fmla="+- f43 0 f57"/>
              <a:gd name="f63" fmla="*/ f56 14 1"/>
              <a:gd name="f64" fmla="+- f57 f57 0"/>
              <a:gd name="f65" fmla="*/ f57 f39 1"/>
              <a:gd name="f66" fmla="*/ f53 f39 1"/>
              <a:gd name="f67" fmla="*/ f55 f39 1"/>
              <a:gd name="f68" fmla="+- f59 f49 0"/>
              <a:gd name="f69" fmla="+- f42 0 f59"/>
              <a:gd name="f70" fmla="*/ f60 1 f46"/>
              <a:gd name="f71" fmla="*/ f59 f59 1"/>
              <a:gd name="f72" fmla="+- f56 f61 0"/>
              <a:gd name="f73" fmla="*/ f63 1 16"/>
              <a:gd name="f74" fmla="*/ f59 1 2"/>
              <a:gd name="f75" fmla="*/ f59 f39 1"/>
              <a:gd name="f76" fmla="*/ f62 f39 1"/>
              <a:gd name="f77" fmla="+- f42 0 f68"/>
              <a:gd name="f78" fmla="*/ f68 f68 1"/>
              <a:gd name="f79" fmla="*/ f68 1 2"/>
              <a:gd name="f80" fmla="*/ f71 1 f46"/>
              <a:gd name="f81" fmla="+- f73 f62 0"/>
              <a:gd name="f82" fmla="*/ f70 f74 1"/>
              <a:gd name="f83" fmla="+- f42 0 f74"/>
              <a:gd name="f84" fmla="*/ f69 f39 1"/>
              <a:gd name="f85" fmla="*/ f68 f39 1"/>
              <a:gd name="f86" fmla="*/ f74 f39 1"/>
              <a:gd name="f87" fmla="*/ f78 1 f46"/>
              <a:gd name="f88" fmla="*/ f70 f79 1"/>
              <a:gd name="f89" fmla="+- f42 0 f79"/>
              <a:gd name="f90" fmla="+- f59 0 f80"/>
              <a:gd name="f91" fmla="*/ f81 1 2"/>
              <a:gd name="f92" fmla="+- f82 f62 0"/>
              <a:gd name="f93" fmla="*/ f79 f39 1"/>
              <a:gd name="f94" fmla="*/ f77 f39 1"/>
              <a:gd name="f95" fmla="*/ f83 f39 1"/>
              <a:gd name="f96" fmla="+- f68 0 f87"/>
              <a:gd name="f97" fmla="*/ f70 f90 1"/>
              <a:gd name="f98" fmla="*/ f88 f39 1"/>
              <a:gd name="f99" fmla="*/ f89 f39 1"/>
              <a:gd name="f100" fmla="*/ f91 f39 1"/>
              <a:gd name="f101" fmla="*/ f92 f39 1"/>
              <a:gd name="f102" fmla="*/ f70 f96 1"/>
              <a:gd name="f103" fmla="+- f97 f61 0"/>
              <a:gd name="f104" fmla="+- f97 f62 0"/>
              <a:gd name="f105" fmla="+- f72 0 f103"/>
              <a:gd name="f106" fmla="+- f103 f62 0"/>
              <a:gd name="f107" fmla="+- f102 f61 0"/>
              <a:gd name="f108" fmla="*/ f102 f39 1"/>
              <a:gd name="f109" fmla="*/ f103 f39 1"/>
              <a:gd name="f110" fmla="*/ f104 f39 1"/>
              <a:gd name="f111" fmla="+- f105 f56 0"/>
              <a:gd name="f112" fmla="+- f64 0 f107"/>
              <a:gd name="f113" fmla="*/ f106 f39 1"/>
              <a:gd name="f114" fmla="*/ f107 f39 1"/>
              <a:gd name="f115" fmla="+- f111 f61 0"/>
              <a:gd name="f116" fmla="*/ f112 f39 1"/>
              <a:gd name="f117" fmla="+- f115 f62 0"/>
              <a:gd name="f118" fmla="*/ f115 f39 1"/>
              <a:gd name="f119" fmla="*/ f117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6" y="f65"/>
              </a:cxn>
              <a:cxn ang="f37">
                <a:pos x="f58" y="f100"/>
              </a:cxn>
              <a:cxn ang="f38">
                <a:pos x="f67" y="f100"/>
              </a:cxn>
            </a:cxnLst>
            <a:rect l="f75" t="f65" r="f84" b="f113"/>
            <a:pathLst>
              <a:path stroke="0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</a:path>
              <a:path stroke="0">
                <a:moveTo>
                  <a:pt x="f85" y="f114"/>
                </a:moveTo>
                <a:lnTo>
                  <a:pt x="f85" y="f108"/>
                </a:ln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lnTo>
                  <a:pt x="f94" y="f114"/>
                </a:lnTo>
                <a:quadBezTo>
                  <a:pt x="f66" y="f116"/>
                  <a:pt x="f85" y="f114"/>
                </a:quadBezTo>
                <a:close/>
              </a:path>
              <a:path fill="none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  <a:moveTo>
                  <a:pt x="f75" y="f110"/>
                </a:moveTo>
                <a:lnTo>
                  <a:pt x="f75" y="f109"/>
                </a:lnTo>
                <a:moveTo>
                  <a:pt x="f84" y="f109"/>
                </a:moveTo>
                <a:lnTo>
                  <a:pt x="f84" y="f110"/>
                </a:lnTo>
                <a:moveTo>
                  <a:pt x="f85" y="f108"/>
                </a:moveTo>
                <a:lnTo>
                  <a:pt x="f85" y="f114"/>
                </a:lnTo>
                <a:moveTo>
                  <a:pt x="f94" y="f114"/>
                </a:moveTo>
                <a:lnTo>
                  <a:pt x="f94" y="f108"/>
                </a:lnTo>
              </a:path>
            </a:pathLst>
          </a:custGeom>
          <a:solidFill>
            <a:srgbClr val="B8FFFF"/>
          </a:solidFill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none" lIns="91440" tIns="45720" rIns="91440" bIns="45720" anchor="ctr" anchorCtr="0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         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Працювало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п’ять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методичних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об’єднань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вчителів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та ШМО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класних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керівників</a:t>
            </a:r>
            <a:endParaRPr lang="ru-RU" sz="2000" b="0" i="0" u="none" strike="noStrike" kern="1200" cap="none" spc="0" baseline="0" dirty="0">
              <a:solidFill>
                <a:srgbClr val="002060"/>
              </a:solidFill>
              <a:uFillTx/>
              <a:latin typeface="+mj-lt"/>
            </a:endParaRPr>
          </a:p>
        </p:txBody>
      </p:sp>
      <p:pic>
        <p:nvPicPr>
          <p:cNvPr id="12" name="Picture 3" descr="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6" y="16215"/>
            <a:ext cx="897376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260648"/>
            <a:ext cx="8209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Атестація</a:t>
            </a:r>
            <a:r>
              <a:rPr lang="ru-RU" sz="4000" b="1" kern="0" dirty="0" smtClean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, </a:t>
            </a: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сертифікація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016" y="112474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b="1" dirty="0" smtClean="0">
                <a:solidFill>
                  <a:srgbClr val="004574"/>
                </a:solidFill>
                <a:latin typeface="Arial"/>
              </a:rPr>
              <a:t>         Важливим </a:t>
            </a:r>
            <a:r>
              <a:rPr lang="uk-UA" b="1" dirty="0">
                <a:solidFill>
                  <a:srgbClr val="004574"/>
                </a:solidFill>
                <a:latin typeface="Arial"/>
              </a:rPr>
              <a:t>моментом у роботі із забезпечення високого методичного і професійного рівня діяльності </a:t>
            </a:r>
            <a:r>
              <a:rPr lang="uk-UA" b="1" dirty="0" err="1">
                <a:solidFill>
                  <a:srgbClr val="004574"/>
                </a:solidFill>
                <a:latin typeface="Arial"/>
              </a:rPr>
              <a:t>педколективу</a:t>
            </a:r>
            <a:r>
              <a:rPr lang="uk-UA" b="1" dirty="0">
                <a:solidFill>
                  <a:srgbClr val="004574"/>
                </a:solidFill>
                <a:latin typeface="Arial"/>
              </a:rPr>
              <a:t> є </a:t>
            </a:r>
            <a:r>
              <a:rPr lang="uk-UA" b="1" dirty="0" smtClean="0">
                <a:solidFill>
                  <a:srgbClr val="C00000"/>
                </a:solidFill>
                <a:latin typeface="Arial"/>
              </a:rPr>
              <a:t>атестація</a:t>
            </a:r>
            <a:r>
              <a:rPr lang="uk-UA" b="1" dirty="0" smtClean="0">
                <a:solidFill>
                  <a:srgbClr val="004574"/>
                </a:solidFill>
                <a:latin typeface="Arial"/>
              </a:rPr>
              <a:t>, </a:t>
            </a:r>
            <a:r>
              <a:rPr lang="uk-UA" b="1" dirty="0">
                <a:solidFill>
                  <a:srgbClr val="004574"/>
                </a:solidFill>
                <a:latin typeface="Arial"/>
              </a:rPr>
              <a:t>метою якої є </a:t>
            </a:r>
            <a:r>
              <a:rPr lang="uk-UA" b="1" dirty="0" smtClean="0">
                <a:solidFill>
                  <a:srgbClr val="004574"/>
                </a:solidFill>
                <a:latin typeface="Arial"/>
              </a:rPr>
              <a:t>стимулювання </a:t>
            </a:r>
            <a:r>
              <a:rPr lang="uk-UA" b="1" dirty="0">
                <a:solidFill>
                  <a:srgbClr val="004574"/>
                </a:solidFill>
                <a:latin typeface="Arial"/>
              </a:rPr>
              <a:t>творчого росту </a:t>
            </a:r>
            <a:r>
              <a:rPr lang="uk-UA" b="1" dirty="0" smtClean="0">
                <a:solidFill>
                  <a:srgbClr val="004574"/>
                </a:solidFill>
                <a:latin typeface="Arial"/>
              </a:rPr>
              <a:t>вчителів та </a:t>
            </a:r>
            <a:r>
              <a:rPr lang="uk-UA" b="1" dirty="0" smtClean="0">
                <a:solidFill>
                  <a:srgbClr val="C0000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сертифікація, </a:t>
            </a:r>
            <a:r>
              <a:rPr lang="uk-UA" b="1" dirty="0" smtClean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метою якої </a:t>
            </a:r>
            <a:r>
              <a:rPr lang="uk-UA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є </a:t>
            </a:r>
            <a:r>
              <a:rPr lang="ru-RU" b="1" dirty="0" err="1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виявлення</a:t>
            </a:r>
            <a:r>
              <a:rPr lang="ru-RU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педагогів</a:t>
            </a:r>
            <a:r>
              <a:rPr lang="ru-RU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із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високим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рівнем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майстерності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,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які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володіють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методиками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компетентнісного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навчання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та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поширюють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їх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серед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колег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endParaRPr lang="ru-RU" b="1" dirty="0" smtClean="0">
              <a:solidFill>
                <a:srgbClr val="004574"/>
              </a:solidFill>
              <a:effectLst>
                <a:outerShdw dist="38096" dir="2700000">
                  <a:srgbClr val="FFFFFF"/>
                </a:outerShdw>
              </a:effectLst>
              <a:latin typeface="Arial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err="1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Всього</a:t>
            </a:r>
            <a:r>
              <a:rPr lang="ru-RU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за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підсумками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атестації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2024-25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н.р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. 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проатестовано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uk-UA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11 </a:t>
            </a:r>
            <a:r>
              <a:rPr lang="uk-UA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членів педагогічного </a:t>
            </a:r>
            <a:r>
              <a:rPr lang="uk-UA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колективу, у т.ч. 4 педагогів – позачергово.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	У </a:t>
            </a:r>
            <a:r>
              <a:rPr lang="uk-UA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зв’язку з успішним проходженням сертифікації учителів початкових класів </a:t>
            </a:r>
            <a:r>
              <a:rPr lang="uk-UA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позачергово </a:t>
            </a:r>
            <a:r>
              <a:rPr lang="uk-UA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проатестовано</a:t>
            </a:r>
            <a:r>
              <a:rPr lang="uk-UA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Биркович</a:t>
            </a:r>
            <a:r>
              <a:rPr lang="uk-UA" b="1" dirty="0" smtClean="0">
                <a:solidFill>
                  <a:srgbClr val="C0000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uk-UA" b="1" dirty="0">
                <a:solidFill>
                  <a:srgbClr val="C0000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В.І. та </a:t>
            </a:r>
            <a:r>
              <a:rPr lang="uk-UA" b="1" dirty="0" err="1">
                <a:solidFill>
                  <a:srgbClr val="C0000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Петюшку</a:t>
            </a:r>
            <a:r>
              <a:rPr lang="uk-UA" b="1" dirty="0">
                <a:solidFill>
                  <a:srgbClr val="C0000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К.І., </a:t>
            </a:r>
            <a:r>
              <a:rPr lang="uk-UA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які на високому професійному </a:t>
            </a:r>
            <a:r>
              <a:rPr lang="uk-UA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упроваджують </a:t>
            </a:r>
            <a:r>
              <a:rPr lang="uk-UA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і поширюють методики </a:t>
            </a:r>
            <a:r>
              <a:rPr lang="uk-UA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компетентнісного</a:t>
            </a:r>
            <a:r>
              <a:rPr lang="uk-UA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навчання у професійному </a:t>
            </a:r>
            <a:r>
              <a:rPr lang="uk-UA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середовищі:</a:t>
            </a:r>
            <a:r>
              <a:rPr lang="uk-UA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	</a:t>
            </a:r>
            <a:endParaRPr lang="uk-UA" b="1" dirty="0" smtClean="0">
              <a:solidFill>
                <a:srgbClr val="004574"/>
              </a:solidFill>
              <a:effectLst>
                <a:outerShdw dist="38096" dir="2700000">
                  <a:srgbClr val="FFFFFF"/>
                </a:outerShdw>
              </a:effectLst>
              <a:latin typeface="Arial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      </a:t>
            </a:r>
            <a:r>
              <a:rPr lang="uk-UA" b="1" dirty="0" err="1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Биркович</a:t>
            </a:r>
            <a:r>
              <a:rPr lang="uk-UA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В.І. – присвоєно </a:t>
            </a:r>
            <a:r>
              <a:rPr lang="uk-UA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педагогічне звання «учитель-методист»;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uk-UA" b="1" dirty="0" err="1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Петюшці</a:t>
            </a:r>
            <a:r>
              <a:rPr lang="uk-UA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К..І.– 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присвоєно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педагогічне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r>
              <a:rPr lang="ru-RU" b="1" dirty="0" err="1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звання</a:t>
            </a:r>
            <a:r>
              <a:rPr lang="ru-RU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«старший учитель</a:t>
            </a:r>
            <a:r>
              <a:rPr lang="ru-RU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».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b="1" dirty="0" smtClean="0">
              <a:solidFill>
                <a:srgbClr val="004574"/>
              </a:solidFill>
              <a:effectLst>
                <a:outerShdw dist="38096" dir="2700000">
                  <a:srgbClr val="FFFFFF"/>
                </a:outerShdw>
              </a:effectLst>
              <a:latin typeface="Arial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b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Вчитель </a:t>
            </a:r>
            <a:r>
              <a:rPr lang="uk-UA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історії </a:t>
            </a:r>
            <a:r>
              <a:rPr lang="uk-UA" b="1" dirty="0">
                <a:solidFill>
                  <a:srgbClr val="C0000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Книш О.О. </a:t>
            </a:r>
            <a:r>
              <a:rPr lang="uk-UA" b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успішно пройшла протягом лютого-квітня 2025 року всі етапи сертифікації вчителів історії та громадянських дисциплін </a:t>
            </a:r>
            <a:r>
              <a:rPr lang="uk-UA" b="1" i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5732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40" y="-24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79194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Методична робота</a:t>
            </a: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234" y="1196752"/>
            <a:ext cx="850622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uk-UA" sz="2400" b="1" dirty="0" smtClean="0">
                <a:solidFill>
                  <a:srgbClr val="000000"/>
                </a:solidFill>
                <a:ea typeface="Times New Roman"/>
                <a:cs typeface="Arial"/>
              </a:rPr>
              <a:t>У 2024-25 навчальному році педагогічний колектив продовжив </a:t>
            </a:r>
            <a:r>
              <a:rPr lang="uk-UA" sz="2400" b="1" dirty="0">
                <a:solidFill>
                  <a:srgbClr val="000000"/>
                </a:solidFill>
                <a:ea typeface="Times New Roman"/>
                <a:cs typeface="Arial"/>
              </a:rPr>
              <a:t>роботу н</a:t>
            </a:r>
            <a:r>
              <a:rPr lang="uk-UA" sz="2400" b="1" dirty="0">
                <a:solidFill>
                  <a:srgbClr val="000000"/>
                </a:solidFill>
              </a:rPr>
              <a:t>ад реалізацією </a:t>
            </a:r>
            <a:r>
              <a:rPr lang="uk-UA" sz="2400" b="1" dirty="0" smtClean="0">
                <a:solidFill>
                  <a:srgbClr val="000000"/>
                </a:solidFill>
              </a:rPr>
              <a:t>ІІІ етапу методичної проблеми</a:t>
            </a:r>
            <a:r>
              <a:rPr lang="uk-UA" b="1" dirty="0">
                <a:solidFill>
                  <a:srgbClr val="000000"/>
                </a:solidFill>
              </a:rPr>
              <a:t/>
            </a:r>
            <a:br>
              <a:rPr lang="uk-UA" b="1" dirty="0">
                <a:solidFill>
                  <a:srgbClr val="000000"/>
                </a:solidFill>
              </a:rPr>
            </a:br>
            <a:r>
              <a:rPr lang="uk-UA" sz="2800" b="1" dirty="0" smtClean="0">
                <a:solidFill>
                  <a:srgbClr val="C0504D"/>
                </a:solidFill>
              </a:rPr>
              <a:t>«</a:t>
            </a:r>
            <a:r>
              <a:rPr lang="ru-RU" sz="2400" b="1" dirty="0" err="1" smtClean="0">
                <a:solidFill>
                  <a:srgbClr val="C0504D"/>
                </a:solidFill>
              </a:rPr>
              <a:t>Формування</a:t>
            </a:r>
            <a:r>
              <a:rPr lang="ru-RU" sz="2400" b="1" dirty="0" smtClean="0">
                <a:solidFill>
                  <a:srgbClr val="C0504D"/>
                </a:solidFill>
              </a:rPr>
              <a:t> </a:t>
            </a:r>
            <a:r>
              <a:rPr lang="ru-RU" sz="2400" b="1" dirty="0" err="1">
                <a:solidFill>
                  <a:srgbClr val="C0504D"/>
                </a:solidFill>
              </a:rPr>
              <a:t>компетентної</a:t>
            </a:r>
            <a:r>
              <a:rPr lang="ru-RU" sz="2400" b="1" dirty="0">
                <a:solidFill>
                  <a:srgbClr val="C0504D"/>
                </a:solidFill>
              </a:rPr>
              <a:t> </a:t>
            </a:r>
            <a:r>
              <a:rPr lang="ru-RU" sz="2400" b="1" dirty="0" err="1">
                <a:solidFill>
                  <a:srgbClr val="C0504D"/>
                </a:solidFill>
              </a:rPr>
              <a:t>особистості</a:t>
            </a:r>
            <a:r>
              <a:rPr lang="ru-RU" sz="2400" b="1" dirty="0">
                <a:solidFill>
                  <a:srgbClr val="C0504D"/>
                </a:solidFill>
              </a:rPr>
              <a:t> шляхом </a:t>
            </a:r>
            <a:r>
              <a:rPr lang="ru-RU" sz="2400" b="1" dirty="0" err="1">
                <a:solidFill>
                  <a:srgbClr val="C0504D"/>
                </a:solidFill>
              </a:rPr>
              <a:t>створення</a:t>
            </a:r>
            <a:r>
              <a:rPr lang="ru-RU" sz="2400" b="1" dirty="0">
                <a:solidFill>
                  <a:srgbClr val="C0504D"/>
                </a:solidFill>
              </a:rPr>
              <a:t> </a:t>
            </a:r>
            <a:r>
              <a:rPr lang="ru-RU" sz="2400" b="1" dirty="0" err="1">
                <a:solidFill>
                  <a:srgbClr val="C0504D"/>
                </a:solidFill>
              </a:rPr>
              <a:t>інноваційно-освітнього</a:t>
            </a:r>
            <a:r>
              <a:rPr lang="ru-RU" sz="2400" b="1" dirty="0">
                <a:solidFill>
                  <a:srgbClr val="C0504D"/>
                </a:solidFill>
              </a:rPr>
              <a:t> простору в </a:t>
            </a:r>
            <a:r>
              <a:rPr lang="ru-RU" sz="2400" b="1" dirty="0" err="1">
                <a:solidFill>
                  <a:srgbClr val="C0504D"/>
                </a:solidFill>
              </a:rPr>
              <a:t>контексті</a:t>
            </a:r>
            <a:r>
              <a:rPr lang="ru-RU" sz="2400" b="1" dirty="0">
                <a:solidFill>
                  <a:srgbClr val="C0504D"/>
                </a:solidFill>
              </a:rPr>
              <a:t> </a:t>
            </a:r>
            <a:r>
              <a:rPr lang="ru-RU" sz="2400" b="1" dirty="0" err="1">
                <a:solidFill>
                  <a:srgbClr val="C0504D"/>
                </a:solidFill>
              </a:rPr>
              <a:t>вимог</a:t>
            </a:r>
            <a:r>
              <a:rPr lang="ru-RU" sz="2400" b="1" dirty="0">
                <a:solidFill>
                  <a:srgbClr val="C0504D"/>
                </a:solidFill>
              </a:rPr>
              <a:t> </a:t>
            </a:r>
            <a:r>
              <a:rPr lang="ru-RU" sz="2400" b="1" dirty="0" err="1">
                <a:solidFill>
                  <a:srgbClr val="C0504D"/>
                </a:solidFill>
              </a:rPr>
              <a:t>сучасної</a:t>
            </a:r>
            <a:r>
              <a:rPr lang="ru-RU" sz="2400" b="1" dirty="0">
                <a:solidFill>
                  <a:srgbClr val="C0504D"/>
                </a:solidFill>
              </a:rPr>
              <a:t> </a:t>
            </a:r>
            <a:r>
              <a:rPr lang="ru-RU" sz="2400" b="1" dirty="0" err="1">
                <a:solidFill>
                  <a:srgbClr val="C0504D"/>
                </a:solidFill>
              </a:rPr>
              <a:t>школи</a:t>
            </a:r>
            <a:r>
              <a:rPr lang="ru-RU" sz="2400" b="1" dirty="0">
                <a:solidFill>
                  <a:srgbClr val="C0504D"/>
                </a:solidFill>
              </a:rPr>
              <a:t>». </a:t>
            </a:r>
            <a:endParaRPr lang="ru-RU" sz="2400" b="1" dirty="0" smtClean="0">
              <a:solidFill>
                <a:srgbClr val="C0504D"/>
              </a:solidFill>
            </a:endParaRPr>
          </a:p>
          <a:p>
            <a:pPr indent="449580" algn="ctr"/>
            <a:r>
              <a:rPr lang="uk-UA" sz="2800" b="1" dirty="0">
                <a:solidFill>
                  <a:srgbClr val="C0504D"/>
                </a:solidFill>
              </a:rPr>
              <a:t/>
            </a:r>
            <a:br>
              <a:rPr lang="uk-UA" sz="2800" b="1" dirty="0">
                <a:solidFill>
                  <a:srgbClr val="C0504D"/>
                </a:solidFill>
              </a:rPr>
            </a:br>
            <a:r>
              <a:rPr lang="ru-RU" sz="2000" b="1" dirty="0">
                <a:solidFill>
                  <a:srgbClr val="2D2D8A"/>
                </a:solidFill>
              </a:rPr>
              <a:t>З метою </a:t>
            </a:r>
            <a:r>
              <a:rPr lang="ru-RU" sz="2000" b="1" dirty="0" err="1">
                <a:solidFill>
                  <a:srgbClr val="2D2D8A"/>
                </a:solidFill>
              </a:rPr>
              <a:t>цілеспрямованої</a:t>
            </a:r>
            <a:r>
              <a:rPr lang="ru-RU" sz="2000" b="1" dirty="0">
                <a:solidFill>
                  <a:srgbClr val="2D2D8A"/>
                </a:solidFill>
              </a:rPr>
              <a:t> </a:t>
            </a:r>
            <a:r>
              <a:rPr lang="ru-RU" sz="2000" b="1" dirty="0" err="1">
                <a:solidFill>
                  <a:srgbClr val="2D2D8A"/>
                </a:solidFill>
              </a:rPr>
              <a:t>роботи</a:t>
            </a:r>
            <a:r>
              <a:rPr lang="ru-RU" sz="2000" b="1" dirty="0">
                <a:solidFill>
                  <a:srgbClr val="2D2D8A"/>
                </a:solidFill>
              </a:rPr>
              <a:t> та для </a:t>
            </a:r>
            <a:r>
              <a:rPr lang="ru-RU" sz="2000" b="1" dirty="0" err="1">
                <a:solidFill>
                  <a:srgbClr val="2D2D8A"/>
                </a:solidFill>
              </a:rPr>
              <a:t>забезпечення</a:t>
            </a:r>
            <a:r>
              <a:rPr lang="ru-RU" sz="2000" b="1" dirty="0">
                <a:solidFill>
                  <a:srgbClr val="2D2D8A"/>
                </a:solidFill>
              </a:rPr>
              <a:t> </a:t>
            </a:r>
            <a:r>
              <a:rPr lang="ru-RU" sz="2000" b="1" dirty="0" err="1">
                <a:solidFill>
                  <a:srgbClr val="2D2D8A"/>
                </a:solidFill>
              </a:rPr>
              <a:t>колективного</a:t>
            </a:r>
            <a:r>
              <a:rPr lang="ru-RU" sz="2000" b="1" dirty="0">
                <a:solidFill>
                  <a:srgbClr val="2D2D8A"/>
                </a:solidFill>
              </a:rPr>
              <a:t> </a:t>
            </a:r>
            <a:r>
              <a:rPr lang="ru-RU" sz="2000" b="1" dirty="0" err="1">
                <a:solidFill>
                  <a:srgbClr val="2D2D8A"/>
                </a:solidFill>
              </a:rPr>
              <a:t>керівництва</a:t>
            </a:r>
            <a:r>
              <a:rPr lang="ru-RU" sz="2000" b="1" dirty="0">
                <a:solidFill>
                  <a:srgbClr val="2D2D8A"/>
                </a:solidFill>
              </a:rPr>
              <a:t> методичною </a:t>
            </a:r>
            <a:r>
              <a:rPr lang="ru-RU" sz="2000" b="1" dirty="0" err="1">
                <a:solidFill>
                  <a:srgbClr val="2D2D8A"/>
                </a:solidFill>
              </a:rPr>
              <a:t>роботою</a:t>
            </a:r>
            <a:r>
              <a:rPr lang="ru-RU" sz="2000" b="1" dirty="0">
                <a:solidFill>
                  <a:srgbClr val="2D2D8A"/>
                </a:solidFill>
              </a:rPr>
              <a:t> </a:t>
            </a:r>
            <a:r>
              <a:rPr lang="ru-RU" sz="2000" b="1" dirty="0" err="1">
                <a:solidFill>
                  <a:srgbClr val="2D2D8A"/>
                </a:solidFill>
              </a:rPr>
              <a:t>було</a:t>
            </a:r>
            <a:r>
              <a:rPr lang="ru-RU" sz="2000" b="1" dirty="0">
                <a:solidFill>
                  <a:srgbClr val="2D2D8A"/>
                </a:solidFill>
              </a:rPr>
              <a:t> </a:t>
            </a:r>
            <a:r>
              <a:rPr lang="ru-RU" sz="2000" b="1" dirty="0" err="1">
                <a:solidFill>
                  <a:srgbClr val="2D2D8A"/>
                </a:solidFill>
              </a:rPr>
              <a:t>затверджено</a:t>
            </a:r>
            <a:r>
              <a:rPr lang="ru-RU" sz="2000" b="1" dirty="0">
                <a:solidFill>
                  <a:srgbClr val="2D2D8A"/>
                </a:solidFill>
              </a:rPr>
              <a:t> склад </a:t>
            </a:r>
            <a:r>
              <a:rPr lang="ru-RU" sz="2000" b="1" dirty="0" err="1">
                <a:solidFill>
                  <a:srgbClr val="2D2D8A"/>
                </a:solidFill>
              </a:rPr>
              <a:t>шкільної</a:t>
            </a:r>
            <a:r>
              <a:rPr lang="ru-RU" sz="2000" b="1" dirty="0">
                <a:solidFill>
                  <a:srgbClr val="2D2D8A"/>
                </a:solidFill>
              </a:rPr>
              <a:t> </a:t>
            </a:r>
            <a:r>
              <a:rPr lang="ru-RU" sz="2000" b="1" dirty="0" err="1">
                <a:solidFill>
                  <a:srgbClr val="2D2D8A"/>
                </a:solidFill>
              </a:rPr>
              <a:t>методичної</a:t>
            </a:r>
            <a:r>
              <a:rPr lang="ru-RU" sz="2000" b="1" dirty="0">
                <a:solidFill>
                  <a:srgbClr val="2D2D8A"/>
                </a:solidFill>
              </a:rPr>
              <a:t> ради, </a:t>
            </a:r>
            <a:r>
              <a:rPr lang="ru-RU" sz="2000" b="1" dirty="0" err="1">
                <a:solidFill>
                  <a:srgbClr val="2D2D8A"/>
                </a:solidFill>
              </a:rPr>
              <a:t>визначено</a:t>
            </a:r>
            <a:r>
              <a:rPr lang="ru-RU" sz="2000" b="1" dirty="0">
                <a:solidFill>
                  <a:srgbClr val="2D2D8A"/>
                </a:solidFill>
              </a:rPr>
              <a:t> та </a:t>
            </a:r>
            <a:r>
              <a:rPr lang="ru-RU" sz="2000" b="1" dirty="0" err="1">
                <a:solidFill>
                  <a:srgbClr val="2D2D8A"/>
                </a:solidFill>
              </a:rPr>
              <a:t>затверджено</a:t>
            </a:r>
            <a:r>
              <a:rPr lang="ru-RU" sz="2000" b="1" dirty="0">
                <a:solidFill>
                  <a:srgbClr val="2D2D8A"/>
                </a:solidFill>
              </a:rPr>
              <a:t> структуру та </a:t>
            </a:r>
            <a:r>
              <a:rPr lang="ru-RU" sz="2000" b="1" dirty="0" err="1">
                <a:solidFill>
                  <a:srgbClr val="2D2D8A"/>
                </a:solidFill>
              </a:rPr>
              <a:t>форми</a:t>
            </a:r>
            <a:r>
              <a:rPr lang="ru-RU" sz="2000" b="1" dirty="0">
                <a:solidFill>
                  <a:srgbClr val="2D2D8A"/>
                </a:solidFill>
              </a:rPr>
              <a:t> </a:t>
            </a:r>
            <a:r>
              <a:rPr lang="ru-RU" sz="2000" b="1" dirty="0" err="1">
                <a:solidFill>
                  <a:srgbClr val="2D2D8A"/>
                </a:solidFill>
              </a:rPr>
              <a:t>методичної</a:t>
            </a:r>
            <a:r>
              <a:rPr lang="ru-RU" sz="2000" b="1" dirty="0">
                <a:solidFill>
                  <a:srgbClr val="2D2D8A"/>
                </a:solidFill>
              </a:rPr>
              <a:t> </a:t>
            </a:r>
            <a:r>
              <a:rPr lang="ru-RU" sz="2000" b="1" dirty="0" err="1" smtClean="0">
                <a:solidFill>
                  <a:srgbClr val="2D2D8A"/>
                </a:solidFill>
              </a:rPr>
              <a:t>роботи</a:t>
            </a:r>
            <a:r>
              <a:rPr lang="ru-RU" sz="2000" b="1" dirty="0">
                <a:solidFill>
                  <a:srgbClr val="2D2D8A"/>
                </a:solidFill>
              </a:rPr>
              <a:t> </a:t>
            </a:r>
            <a:r>
              <a:rPr lang="ru-RU" sz="2000" b="1" dirty="0" smtClean="0">
                <a:solidFill>
                  <a:srgbClr val="2D2D8A"/>
                </a:solidFill>
              </a:rPr>
              <a:t>у поточному </a:t>
            </a:r>
            <a:r>
              <a:rPr lang="ru-RU" sz="2000" b="1" dirty="0" err="1" smtClean="0">
                <a:solidFill>
                  <a:srgbClr val="2D2D8A"/>
                </a:solidFill>
              </a:rPr>
              <a:t>навчальному</a:t>
            </a:r>
            <a:r>
              <a:rPr lang="ru-RU" sz="2000" b="1" dirty="0" smtClean="0">
                <a:solidFill>
                  <a:srgbClr val="2D2D8A"/>
                </a:solidFill>
              </a:rPr>
              <a:t> </a:t>
            </a:r>
            <a:r>
              <a:rPr lang="ru-RU" sz="2000" b="1" dirty="0" err="1" smtClean="0">
                <a:solidFill>
                  <a:srgbClr val="2D2D8A"/>
                </a:solidFill>
              </a:rPr>
              <a:t>році</a:t>
            </a:r>
            <a:r>
              <a:rPr lang="ru-RU" sz="2000" b="1" dirty="0" smtClean="0">
                <a:solidFill>
                  <a:srgbClr val="2D2D8A"/>
                </a:solidFill>
              </a:rPr>
              <a:t>.</a:t>
            </a:r>
            <a:endParaRPr lang="ru-RU" sz="2800" b="1" dirty="0">
              <a:solidFill>
                <a:srgbClr val="2D2D8A"/>
              </a:solidFill>
            </a:endParaRPr>
          </a:p>
          <a:p>
            <a:pPr indent="449580" algn="ctr"/>
            <a:r>
              <a:rPr lang="uk-UA" sz="2800" b="1" dirty="0">
                <a:solidFill>
                  <a:srgbClr val="000000"/>
                </a:solidFill>
              </a:rPr>
              <a:t/>
            </a:r>
            <a:br>
              <a:rPr lang="uk-UA" sz="2800" b="1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016" y="128943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6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7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9" name="AutoShape 75"/>
          <p:cNvSpPr/>
          <p:nvPr/>
        </p:nvSpPr>
        <p:spPr>
          <a:xfrm>
            <a:off x="0" y="188915"/>
            <a:ext cx="8748713" cy="1079504"/>
          </a:xfrm>
          <a:custGeom>
            <a:avLst>
              <a:gd name="f10" fmla="val 25000"/>
              <a:gd name="f11" fmla="val 50000"/>
              <a:gd name="f12" fmla="val 125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50000"/>
              <a:gd name="f12" fmla="val 12500"/>
              <a:gd name="f13" fmla="+- 0 0 -360"/>
              <a:gd name="f14" fmla="+- 0 0 -270"/>
              <a:gd name="f15" fmla="+- 0 0 -90"/>
              <a:gd name="f16" fmla="abs f6"/>
              <a:gd name="f17" fmla="abs f7"/>
              <a:gd name="f18" fmla="abs f8"/>
              <a:gd name="f19" fmla="val f9"/>
              <a:gd name="f20" fmla="val f10"/>
              <a:gd name="f21" fmla="val f11"/>
              <a:gd name="f22" fmla="val f12"/>
              <a:gd name="f23" fmla="*/ f13 f3 1"/>
              <a:gd name="f24" fmla="*/ f14 f3 1"/>
              <a:gd name="f25" fmla="*/ f15 f3 1"/>
              <a:gd name="f26" fmla="?: f16 f6 1"/>
              <a:gd name="f27" fmla="?: f17 f7 1"/>
              <a:gd name="f28" fmla="?: f18 f8 1"/>
              <a:gd name="f29" fmla="*/ f23 1 f5"/>
              <a:gd name="f30" fmla="*/ f24 1 f5"/>
              <a:gd name="f31" fmla="*/ f25 1 f5"/>
              <a:gd name="f32" fmla="*/ f26 1 21600"/>
              <a:gd name="f33" fmla="*/ f27 1 21600"/>
              <a:gd name="f34" fmla="*/ 21600 f26 1"/>
              <a:gd name="f35" fmla="*/ 21600 f27 1"/>
              <a:gd name="f36" fmla="+- f29 0 f4"/>
              <a:gd name="f37" fmla="+- f30 0 f4"/>
              <a:gd name="f38" fmla="+- f31 0 f4"/>
              <a:gd name="f39" fmla="min f33 f32"/>
              <a:gd name="f40" fmla="*/ f34 1 f28"/>
              <a:gd name="f41" fmla="*/ f35 1 f28"/>
              <a:gd name="f42" fmla="val f40"/>
              <a:gd name="f43" fmla="val f41"/>
              <a:gd name="f44" fmla="*/ f19 f39 1"/>
              <a:gd name="f45" fmla="+- f43 0 f19"/>
              <a:gd name="f46" fmla="+- f42 0 f19"/>
              <a:gd name="f47" fmla="*/ f42 f39 1"/>
              <a:gd name="f48" fmla="*/ f46 1 2"/>
              <a:gd name="f49" fmla="*/ f46 1 8"/>
              <a:gd name="f50" fmla="*/ f46 f21 1"/>
              <a:gd name="f51" fmla="*/ f45 f22 1"/>
              <a:gd name="f52" fmla="*/ f45 f20 1"/>
              <a:gd name="f53" fmla="+- f19 f48 0"/>
              <a:gd name="f54" fmla="*/ f50 1 200000"/>
              <a:gd name="f55" fmla="+- f42 0 f49"/>
              <a:gd name="f56" fmla="*/ f51 1 100000"/>
              <a:gd name="f57" fmla="*/ f52 1 100000"/>
              <a:gd name="f58" fmla="*/ f49 f39 1"/>
              <a:gd name="f59" fmla="+- f53 0 f54"/>
              <a:gd name="f60" fmla="*/ 4 f56 1"/>
              <a:gd name="f61" fmla="+- f57 0 f56"/>
              <a:gd name="f62" fmla="+- f43 0 f57"/>
              <a:gd name="f63" fmla="*/ f56 14 1"/>
              <a:gd name="f64" fmla="+- f57 f57 0"/>
              <a:gd name="f65" fmla="*/ f57 f39 1"/>
              <a:gd name="f66" fmla="*/ f53 f39 1"/>
              <a:gd name="f67" fmla="*/ f55 f39 1"/>
              <a:gd name="f68" fmla="+- f59 f49 0"/>
              <a:gd name="f69" fmla="+- f42 0 f59"/>
              <a:gd name="f70" fmla="*/ f60 1 f46"/>
              <a:gd name="f71" fmla="*/ f59 f59 1"/>
              <a:gd name="f72" fmla="+- f56 f61 0"/>
              <a:gd name="f73" fmla="*/ f63 1 16"/>
              <a:gd name="f74" fmla="*/ f59 1 2"/>
              <a:gd name="f75" fmla="*/ f59 f39 1"/>
              <a:gd name="f76" fmla="*/ f62 f39 1"/>
              <a:gd name="f77" fmla="+- f42 0 f68"/>
              <a:gd name="f78" fmla="*/ f68 f68 1"/>
              <a:gd name="f79" fmla="*/ f68 1 2"/>
              <a:gd name="f80" fmla="*/ f71 1 f46"/>
              <a:gd name="f81" fmla="+- f73 f62 0"/>
              <a:gd name="f82" fmla="*/ f70 f74 1"/>
              <a:gd name="f83" fmla="+- f42 0 f74"/>
              <a:gd name="f84" fmla="*/ f69 f39 1"/>
              <a:gd name="f85" fmla="*/ f68 f39 1"/>
              <a:gd name="f86" fmla="*/ f74 f39 1"/>
              <a:gd name="f87" fmla="*/ f78 1 f46"/>
              <a:gd name="f88" fmla="*/ f70 f79 1"/>
              <a:gd name="f89" fmla="+- f42 0 f79"/>
              <a:gd name="f90" fmla="+- f59 0 f80"/>
              <a:gd name="f91" fmla="*/ f81 1 2"/>
              <a:gd name="f92" fmla="+- f82 f62 0"/>
              <a:gd name="f93" fmla="*/ f79 f39 1"/>
              <a:gd name="f94" fmla="*/ f77 f39 1"/>
              <a:gd name="f95" fmla="*/ f83 f39 1"/>
              <a:gd name="f96" fmla="+- f68 0 f87"/>
              <a:gd name="f97" fmla="*/ f70 f90 1"/>
              <a:gd name="f98" fmla="*/ f88 f39 1"/>
              <a:gd name="f99" fmla="*/ f89 f39 1"/>
              <a:gd name="f100" fmla="*/ f91 f39 1"/>
              <a:gd name="f101" fmla="*/ f92 f39 1"/>
              <a:gd name="f102" fmla="*/ f70 f96 1"/>
              <a:gd name="f103" fmla="+- f97 f61 0"/>
              <a:gd name="f104" fmla="+- f97 f62 0"/>
              <a:gd name="f105" fmla="+- f72 0 f103"/>
              <a:gd name="f106" fmla="+- f103 f62 0"/>
              <a:gd name="f107" fmla="+- f102 f61 0"/>
              <a:gd name="f108" fmla="*/ f102 f39 1"/>
              <a:gd name="f109" fmla="*/ f103 f39 1"/>
              <a:gd name="f110" fmla="*/ f104 f39 1"/>
              <a:gd name="f111" fmla="+- f105 f56 0"/>
              <a:gd name="f112" fmla="+- f64 0 f107"/>
              <a:gd name="f113" fmla="*/ f106 f39 1"/>
              <a:gd name="f114" fmla="*/ f107 f39 1"/>
              <a:gd name="f115" fmla="+- f111 f61 0"/>
              <a:gd name="f116" fmla="*/ f112 f39 1"/>
              <a:gd name="f117" fmla="+- f115 f62 0"/>
              <a:gd name="f118" fmla="*/ f115 f39 1"/>
              <a:gd name="f119" fmla="*/ f117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6" y="f65"/>
              </a:cxn>
              <a:cxn ang="f37">
                <a:pos x="f58" y="f100"/>
              </a:cxn>
              <a:cxn ang="f38">
                <a:pos x="f67" y="f100"/>
              </a:cxn>
            </a:cxnLst>
            <a:rect l="f75" t="f65" r="f84" b="f113"/>
            <a:pathLst>
              <a:path stroke="0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</a:path>
              <a:path stroke="0">
                <a:moveTo>
                  <a:pt x="f85" y="f114"/>
                </a:moveTo>
                <a:lnTo>
                  <a:pt x="f85" y="f108"/>
                </a:ln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lnTo>
                  <a:pt x="f94" y="f114"/>
                </a:lnTo>
                <a:quadBezTo>
                  <a:pt x="f66" y="f116"/>
                  <a:pt x="f85" y="f114"/>
                </a:quadBezTo>
                <a:close/>
              </a:path>
              <a:path fill="none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  <a:moveTo>
                  <a:pt x="f75" y="f110"/>
                </a:moveTo>
                <a:lnTo>
                  <a:pt x="f75" y="f109"/>
                </a:lnTo>
                <a:moveTo>
                  <a:pt x="f84" y="f109"/>
                </a:moveTo>
                <a:lnTo>
                  <a:pt x="f84" y="f110"/>
                </a:lnTo>
                <a:moveTo>
                  <a:pt x="f85" y="f108"/>
                </a:moveTo>
                <a:lnTo>
                  <a:pt x="f85" y="f114"/>
                </a:lnTo>
                <a:moveTo>
                  <a:pt x="f94" y="f114"/>
                </a:moveTo>
                <a:lnTo>
                  <a:pt x="f94" y="f108"/>
                </a:lnTo>
              </a:path>
            </a:pathLst>
          </a:custGeom>
          <a:solidFill>
            <a:srgbClr val="B8FFFF"/>
          </a:solidFill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none" lIns="91440" tIns="45720" rIns="91440" bIns="45720" anchor="ctr" anchorCtr="0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         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Працювало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п’ять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методичних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об’єднань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вчителів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та ШМО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класних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керівників</a:t>
            </a:r>
            <a:endParaRPr lang="ru-RU" sz="2000" b="0" i="0" u="none" strike="noStrike" kern="1200" cap="none" spc="0" baseline="0" dirty="0">
              <a:solidFill>
                <a:srgbClr val="002060"/>
              </a:solidFill>
              <a:uFillTx/>
              <a:latin typeface="+mj-lt"/>
            </a:endParaRPr>
          </a:p>
        </p:txBody>
      </p:sp>
      <p:pic>
        <p:nvPicPr>
          <p:cNvPr id="12" name="Picture 3" descr="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5"/>
            <a:ext cx="9325101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Підвищення</a:t>
            </a:r>
            <a:r>
              <a:rPr lang="ru-RU" sz="4000" b="1" kern="0" dirty="0" smtClean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кваліфікації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016" y="1268420"/>
            <a:ext cx="9181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endParaRPr lang="ru-RU" b="1" i="1" dirty="0">
              <a:solidFill>
                <a:srgbClr val="004574"/>
              </a:solidFill>
              <a:effectLst>
                <a:outerShdw dist="38096" dir="2700000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-356651"/>
            <a:ext cx="8892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uk-UA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uk-UA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uk-UA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uk-UA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uk-UA" dirty="0" smtClean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uk-UA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2024 році всі педагоги підвищили свою кваліфікацію, пройшовши курси підвищення кваліфікації при ЗІППО,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УжНУ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та Центрі професійного розвитку педагогічних працівників Ужгородської міської ради,  на платформах інших установ. </a:t>
            </a:r>
            <a:endParaRPr lang="uk-UA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uk-UA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Найбільшою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популярністю користуються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EdEra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– студія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онлайн-освіти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громадська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організація «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Освіторія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»,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/>
              </a:rPr>
              <a:t>г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ромадська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організація «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ЕдКемп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Україна», освітній портал «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Всеосвіта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», ТОВ Видавництво «Ранок», ТОВ «На Урок»,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Прометеус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». </a:t>
            </a:r>
            <a:endParaRPr lang="uk-UA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Протягом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року педагоги закладу брали участь у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тренінгах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програми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Плекання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психологічної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стійкості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освітян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»,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проводилися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психологами  ЦПРП  та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ЗІППО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uk-UA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uk-UA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Крім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предметних курсів, більшість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педагогів пройшли 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онлайн-курси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«Школа стійкості» й здобули знання та навички з психосоціальної підтримки педагогів та дітей; 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підвищили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рівень загальних та фахових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компетентностей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щодо організації інклюзивного освітнього середовища «Захист прав людей з інвалідністю», «Стаємо сильнішими разом», «Перша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домедична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допомога в умовах війни», «Освіта для всіх: різноманітність, інклюзія та фізичний розвиток», </a:t>
            </a:r>
            <a:endParaRPr lang="uk-UA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курс з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інфомедійної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грамотності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«Цифровий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учитель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 та ін.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5323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016" y="128943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6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7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9" name="AutoShape 75"/>
          <p:cNvSpPr/>
          <p:nvPr/>
        </p:nvSpPr>
        <p:spPr>
          <a:xfrm>
            <a:off x="0" y="188915"/>
            <a:ext cx="8748713" cy="1079504"/>
          </a:xfrm>
          <a:custGeom>
            <a:avLst>
              <a:gd name="f10" fmla="val 25000"/>
              <a:gd name="f11" fmla="val 50000"/>
              <a:gd name="f12" fmla="val 125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50000"/>
              <a:gd name="f12" fmla="val 12500"/>
              <a:gd name="f13" fmla="+- 0 0 -360"/>
              <a:gd name="f14" fmla="+- 0 0 -270"/>
              <a:gd name="f15" fmla="+- 0 0 -90"/>
              <a:gd name="f16" fmla="abs f6"/>
              <a:gd name="f17" fmla="abs f7"/>
              <a:gd name="f18" fmla="abs f8"/>
              <a:gd name="f19" fmla="val f9"/>
              <a:gd name="f20" fmla="val f10"/>
              <a:gd name="f21" fmla="val f11"/>
              <a:gd name="f22" fmla="val f12"/>
              <a:gd name="f23" fmla="*/ f13 f3 1"/>
              <a:gd name="f24" fmla="*/ f14 f3 1"/>
              <a:gd name="f25" fmla="*/ f15 f3 1"/>
              <a:gd name="f26" fmla="?: f16 f6 1"/>
              <a:gd name="f27" fmla="?: f17 f7 1"/>
              <a:gd name="f28" fmla="?: f18 f8 1"/>
              <a:gd name="f29" fmla="*/ f23 1 f5"/>
              <a:gd name="f30" fmla="*/ f24 1 f5"/>
              <a:gd name="f31" fmla="*/ f25 1 f5"/>
              <a:gd name="f32" fmla="*/ f26 1 21600"/>
              <a:gd name="f33" fmla="*/ f27 1 21600"/>
              <a:gd name="f34" fmla="*/ 21600 f26 1"/>
              <a:gd name="f35" fmla="*/ 21600 f27 1"/>
              <a:gd name="f36" fmla="+- f29 0 f4"/>
              <a:gd name="f37" fmla="+- f30 0 f4"/>
              <a:gd name="f38" fmla="+- f31 0 f4"/>
              <a:gd name="f39" fmla="min f33 f32"/>
              <a:gd name="f40" fmla="*/ f34 1 f28"/>
              <a:gd name="f41" fmla="*/ f35 1 f28"/>
              <a:gd name="f42" fmla="val f40"/>
              <a:gd name="f43" fmla="val f41"/>
              <a:gd name="f44" fmla="*/ f19 f39 1"/>
              <a:gd name="f45" fmla="+- f43 0 f19"/>
              <a:gd name="f46" fmla="+- f42 0 f19"/>
              <a:gd name="f47" fmla="*/ f42 f39 1"/>
              <a:gd name="f48" fmla="*/ f46 1 2"/>
              <a:gd name="f49" fmla="*/ f46 1 8"/>
              <a:gd name="f50" fmla="*/ f46 f21 1"/>
              <a:gd name="f51" fmla="*/ f45 f22 1"/>
              <a:gd name="f52" fmla="*/ f45 f20 1"/>
              <a:gd name="f53" fmla="+- f19 f48 0"/>
              <a:gd name="f54" fmla="*/ f50 1 200000"/>
              <a:gd name="f55" fmla="+- f42 0 f49"/>
              <a:gd name="f56" fmla="*/ f51 1 100000"/>
              <a:gd name="f57" fmla="*/ f52 1 100000"/>
              <a:gd name="f58" fmla="*/ f49 f39 1"/>
              <a:gd name="f59" fmla="+- f53 0 f54"/>
              <a:gd name="f60" fmla="*/ 4 f56 1"/>
              <a:gd name="f61" fmla="+- f57 0 f56"/>
              <a:gd name="f62" fmla="+- f43 0 f57"/>
              <a:gd name="f63" fmla="*/ f56 14 1"/>
              <a:gd name="f64" fmla="+- f57 f57 0"/>
              <a:gd name="f65" fmla="*/ f57 f39 1"/>
              <a:gd name="f66" fmla="*/ f53 f39 1"/>
              <a:gd name="f67" fmla="*/ f55 f39 1"/>
              <a:gd name="f68" fmla="+- f59 f49 0"/>
              <a:gd name="f69" fmla="+- f42 0 f59"/>
              <a:gd name="f70" fmla="*/ f60 1 f46"/>
              <a:gd name="f71" fmla="*/ f59 f59 1"/>
              <a:gd name="f72" fmla="+- f56 f61 0"/>
              <a:gd name="f73" fmla="*/ f63 1 16"/>
              <a:gd name="f74" fmla="*/ f59 1 2"/>
              <a:gd name="f75" fmla="*/ f59 f39 1"/>
              <a:gd name="f76" fmla="*/ f62 f39 1"/>
              <a:gd name="f77" fmla="+- f42 0 f68"/>
              <a:gd name="f78" fmla="*/ f68 f68 1"/>
              <a:gd name="f79" fmla="*/ f68 1 2"/>
              <a:gd name="f80" fmla="*/ f71 1 f46"/>
              <a:gd name="f81" fmla="+- f73 f62 0"/>
              <a:gd name="f82" fmla="*/ f70 f74 1"/>
              <a:gd name="f83" fmla="+- f42 0 f74"/>
              <a:gd name="f84" fmla="*/ f69 f39 1"/>
              <a:gd name="f85" fmla="*/ f68 f39 1"/>
              <a:gd name="f86" fmla="*/ f74 f39 1"/>
              <a:gd name="f87" fmla="*/ f78 1 f46"/>
              <a:gd name="f88" fmla="*/ f70 f79 1"/>
              <a:gd name="f89" fmla="+- f42 0 f79"/>
              <a:gd name="f90" fmla="+- f59 0 f80"/>
              <a:gd name="f91" fmla="*/ f81 1 2"/>
              <a:gd name="f92" fmla="+- f82 f62 0"/>
              <a:gd name="f93" fmla="*/ f79 f39 1"/>
              <a:gd name="f94" fmla="*/ f77 f39 1"/>
              <a:gd name="f95" fmla="*/ f83 f39 1"/>
              <a:gd name="f96" fmla="+- f68 0 f87"/>
              <a:gd name="f97" fmla="*/ f70 f90 1"/>
              <a:gd name="f98" fmla="*/ f88 f39 1"/>
              <a:gd name="f99" fmla="*/ f89 f39 1"/>
              <a:gd name="f100" fmla="*/ f91 f39 1"/>
              <a:gd name="f101" fmla="*/ f92 f39 1"/>
              <a:gd name="f102" fmla="*/ f70 f96 1"/>
              <a:gd name="f103" fmla="+- f97 f61 0"/>
              <a:gd name="f104" fmla="+- f97 f62 0"/>
              <a:gd name="f105" fmla="+- f72 0 f103"/>
              <a:gd name="f106" fmla="+- f103 f62 0"/>
              <a:gd name="f107" fmla="+- f102 f61 0"/>
              <a:gd name="f108" fmla="*/ f102 f39 1"/>
              <a:gd name="f109" fmla="*/ f103 f39 1"/>
              <a:gd name="f110" fmla="*/ f104 f39 1"/>
              <a:gd name="f111" fmla="+- f105 f56 0"/>
              <a:gd name="f112" fmla="+- f64 0 f107"/>
              <a:gd name="f113" fmla="*/ f106 f39 1"/>
              <a:gd name="f114" fmla="*/ f107 f39 1"/>
              <a:gd name="f115" fmla="+- f111 f61 0"/>
              <a:gd name="f116" fmla="*/ f112 f39 1"/>
              <a:gd name="f117" fmla="+- f115 f62 0"/>
              <a:gd name="f118" fmla="*/ f115 f39 1"/>
              <a:gd name="f119" fmla="*/ f117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6" y="f65"/>
              </a:cxn>
              <a:cxn ang="f37">
                <a:pos x="f58" y="f100"/>
              </a:cxn>
              <a:cxn ang="f38">
                <a:pos x="f67" y="f100"/>
              </a:cxn>
            </a:cxnLst>
            <a:rect l="f75" t="f65" r="f84" b="f113"/>
            <a:pathLst>
              <a:path stroke="0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</a:path>
              <a:path stroke="0">
                <a:moveTo>
                  <a:pt x="f85" y="f114"/>
                </a:moveTo>
                <a:lnTo>
                  <a:pt x="f85" y="f108"/>
                </a:ln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lnTo>
                  <a:pt x="f94" y="f114"/>
                </a:lnTo>
                <a:quadBezTo>
                  <a:pt x="f66" y="f116"/>
                  <a:pt x="f85" y="f114"/>
                </a:quadBezTo>
                <a:close/>
              </a:path>
              <a:path fill="none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  <a:moveTo>
                  <a:pt x="f75" y="f110"/>
                </a:moveTo>
                <a:lnTo>
                  <a:pt x="f75" y="f109"/>
                </a:lnTo>
                <a:moveTo>
                  <a:pt x="f84" y="f109"/>
                </a:moveTo>
                <a:lnTo>
                  <a:pt x="f84" y="f110"/>
                </a:lnTo>
                <a:moveTo>
                  <a:pt x="f85" y="f108"/>
                </a:moveTo>
                <a:lnTo>
                  <a:pt x="f85" y="f114"/>
                </a:lnTo>
                <a:moveTo>
                  <a:pt x="f94" y="f114"/>
                </a:moveTo>
                <a:lnTo>
                  <a:pt x="f94" y="f108"/>
                </a:lnTo>
              </a:path>
            </a:pathLst>
          </a:custGeom>
          <a:solidFill>
            <a:srgbClr val="B8FFFF"/>
          </a:solidFill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none" lIns="91440" tIns="45720" rIns="91440" bIns="45720" anchor="ctr" anchorCtr="0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         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Працювало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п’ять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методичних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об’єднань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вчителів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та ШМО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класних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керівників</a:t>
            </a:r>
            <a:endParaRPr lang="ru-RU" sz="2000" b="0" i="0" u="none" strike="noStrike" kern="1200" cap="none" spc="0" baseline="0" dirty="0">
              <a:solidFill>
                <a:srgbClr val="002060"/>
              </a:solidFill>
              <a:uFillTx/>
              <a:latin typeface="+mj-lt"/>
            </a:endParaRPr>
          </a:p>
        </p:txBody>
      </p:sp>
      <p:pic>
        <p:nvPicPr>
          <p:cNvPr id="12" name="Picture 3" descr="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5"/>
            <a:ext cx="9325101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Підвищення</a:t>
            </a:r>
            <a:r>
              <a:rPr lang="ru-RU" sz="4000" b="1" kern="0" dirty="0" smtClean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кваліфікації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36712"/>
            <a:ext cx="907358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b="1" i="1" dirty="0">
              <a:solidFill>
                <a:srgbClr val="004574"/>
              </a:solidFill>
              <a:latin typeface="Arial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600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6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	Поряд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з основними тематичними 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курсами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13 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вчителів, які забезпечували 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реалізацію державного стандарту базової середньої освіти у 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7-х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класах  у 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2024-25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навчальному році, пройшли   курсову 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підготовку.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600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	Протягом 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червня 2025 року 14 вчителів які у 2025-26 </a:t>
            </a:r>
            <a:r>
              <a:rPr lang="uk-UA" sz="16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н.р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. будуть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забезпечувати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16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реалізацію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державного стандарту </a:t>
            </a:r>
            <a:r>
              <a:rPr lang="ru-RU" sz="16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базової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середньої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освіти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8-х </a:t>
            </a:r>
            <a:r>
              <a:rPr lang="ru-RU" sz="16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класах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пройдуть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навчання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базі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ЗІППО.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600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	План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підвищення  кваліфікації  педагогічних працівників закладу у 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2024-25 </a:t>
            </a:r>
            <a:r>
              <a:rPr lang="uk-UA" sz="1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навчальному році виконано в повному обсязі. </a:t>
            </a:r>
            <a:endParaRPr lang="uk-UA" sz="1600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600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 smtClean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	Разом 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з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тим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, на жаль,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вчителі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 закладу не брали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участі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Всеукраїнському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конкурсі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педагогічної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майстерності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 «Учитель </a:t>
            </a:r>
            <a:r>
              <a:rPr lang="ru-RU" sz="1600" dirty="0" smtClean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року-2025»,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перспективі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залишається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питанням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, над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яким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необхідно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працювати</a:t>
            </a:r>
            <a:r>
              <a:rPr lang="ru-RU" sz="1600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.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dirty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3574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2536" y="-474345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6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7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9" name="AutoShape 75"/>
          <p:cNvSpPr/>
          <p:nvPr/>
        </p:nvSpPr>
        <p:spPr>
          <a:xfrm>
            <a:off x="0" y="188915"/>
            <a:ext cx="8748713" cy="1079504"/>
          </a:xfrm>
          <a:custGeom>
            <a:avLst>
              <a:gd name="f10" fmla="val 25000"/>
              <a:gd name="f11" fmla="val 50000"/>
              <a:gd name="f12" fmla="val 12500"/>
            </a:avLst>
            <a:gdLst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ss"/>
              <a:gd name="f9" fmla="val 0"/>
              <a:gd name="f10" fmla="val 25000"/>
              <a:gd name="f11" fmla="val 50000"/>
              <a:gd name="f12" fmla="val 12500"/>
              <a:gd name="f13" fmla="+- 0 0 -360"/>
              <a:gd name="f14" fmla="+- 0 0 -270"/>
              <a:gd name="f15" fmla="+- 0 0 -90"/>
              <a:gd name="f16" fmla="abs f6"/>
              <a:gd name="f17" fmla="abs f7"/>
              <a:gd name="f18" fmla="abs f8"/>
              <a:gd name="f19" fmla="val f9"/>
              <a:gd name="f20" fmla="val f10"/>
              <a:gd name="f21" fmla="val f11"/>
              <a:gd name="f22" fmla="val f12"/>
              <a:gd name="f23" fmla="*/ f13 f3 1"/>
              <a:gd name="f24" fmla="*/ f14 f3 1"/>
              <a:gd name="f25" fmla="*/ f15 f3 1"/>
              <a:gd name="f26" fmla="?: f16 f6 1"/>
              <a:gd name="f27" fmla="?: f17 f7 1"/>
              <a:gd name="f28" fmla="?: f18 f8 1"/>
              <a:gd name="f29" fmla="*/ f23 1 f5"/>
              <a:gd name="f30" fmla="*/ f24 1 f5"/>
              <a:gd name="f31" fmla="*/ f25 1 f5"/>
              <a:gd name="f32" fmla="*/ f26 1 21600"/>
              <a:gd name="f33" fmla="*/ f27 1 21600"/>
              <a:gd name="f34" fmla="*/ 21600 f26 1"/>
              <a:gd name="f35" fmla="*/ 21600 f27 1"/>
              <a:gd name="f36" fmla="+- f29 0 f4"/>
              <a:gd name="f37" fmla="+- f30 0 f4"/>
              <a:gd name="f38" fmla="+- f31 0 f4"/>
              <a:gd name="f39" fmla="min f33 f32"/>
              <a:gd name="f40" fmla="*/ f34 1 f28"/>
              <a:gd name="f41" fmla="*/ f35 1 f28"/>
              <a:gd name="f42" fmla="val f40"/>
              <a:gd name="f43" fmla="val f41"/>
              <a:gd name="f44" fmla="*/ f19 f39 1"/>
              <a:gd name="f45" fmla="+- f43 0 f19"/>
              <a:gd name="f46" fmla="+- f42 0 f19"/>
              <a:gd name="f47" fmla="*/ f42 f39 1"/>
              <a:gd name="f48" fmla="*/ f46 1 2"/>
              <a:gd name="f49" fmla="*/ f46 1 8"/>
              <a:gd name="f50" fmla="*/ f46 f21 1"/>
              <a:gd name="f51" fmla="*/ f45 f22 1"/>
              <a:gd name="f52" fmla="*/ f45 f20 1"/>
              <a:gd name="f53" fmla="+- f19 f48 0"/>
              <a:gd name="f54" fmla="*/ f50 1 200000"/>
              <a:gd name="f55" fmla="+- f42 0 f49"/>
              <a:gd name="f56" fmla="*/ f51 1 100000"/>
              <a:gd name="f57" fmla="*/ f52 1 100000"/>
              <a:gd name="f58" fmla="*/ f49 f39 1"/>
              <a:gd name="f59" fmla="+- f53 0 f54"/>
              <a:gd name="f60" fmla="*/ 4 f56 1"/>
              <a:gd name="f61" fmla="+- f57 0 f56"/>
              <a:gd name="f62" fmla="+- f43 0 f57"/>
              <a:gd name="f63" fmla="*/ f56 14 1"/>
              <a:gd name="f64" fmla="+- f57 f57 0"/>
              <a:gd name="f65" fmla="*/ f57 f39 1"/>
              <a:gd name="f66" fmla="*/ f53 f39 1"/>
              <a:gd name="f67" fmla="*/ f55 f39 1"/>
              <a:gd name="f68" fmla="+- f59 f49 0"/>
              <a:gd name="f69" fmla="+- f42 0 f59"/>
              <a:gd name="f70" fmla="*/ f60 1 f46"/>
              <a:gd name="f71" fmla="*/ f59 f59 1"/>
              <a:gd name="f72" fmla="+- f56 f61 0"/>
              <a:gd name="f73" fmla="*/ f63 1 16"/>
              <a:gd name="f74" fmla="*/ f59 1 2"/>
              <a:gd name="f75" fmla="*/ f59 f39 1"/>
              <a:gd name="f76" fmla="*/ f62 f39 1"/>
              <a:gd name="f77" fmla="+- f42 0 f68"/>
              <a:gd name="f78" fmla="*/ f68 f68 1"/>
              <a:gd name="f79" fmla="*/ f68 1 2"/>
              <a:gd name="f80" fmla="*/ f71 1 f46"/>
              <a:gd name="f81" fmla="+- f73 f62 0"/>
              <a:gd name="f82" fmla="*/ f70 f74 1"/>
              <a:gd name="f83" fmla="+- f42 0 f74"/>
              <a:gd name="f84" fmla="*/ f69 f39 1"/>
              <a:gd name="f85" fmla="*/ f68 f39 1"/>
              <a:gd name="f86" fmla="*/ f74 f39 1"/>
              <a:gd name="f87" fmla="*/ f78 1 f46"/>
              <a:gd name="f88" fmla="*/ f70 f79 1"/>
              <a:gd name="f89" fmla="+- f42 0 f79"/>
              <a:gd name="f90" fmla="+- f59 0 f80"/>
              <a:gd name="f91" fmla="*/ f81 1 2"/>
              <a:gd name="f92" fmla="+- f82 f62 0"/>
              <a:gd name="f93" fmla="*/ f79 f39 1"/>
              <a:gd name="f94" fmla="*/ f77 f39 1"/>
              <a:gd name="f95" fmla="*/ f83 f39 1"/>
              <a:gd name="f96" fmla="+- f68 0 f87"/>
              <a:gd name="f97" fmla="*/ f70 f90 1"/>
              <a:gd name="f98" fmla="*/ f88 f39 1"/>
              <a:gd name="f99" fmla="*/ f89 f39 1"/>
              <a:gd name="f100" fmla="*/ f91 f39 1"/>
              <a:gd name="f101" fmla="*/ f92 f39 1"/>
              <a:gd name="f102" fmla="*/ f70 f96 1"/>
              <a:gd name="f103" fmla="+- f97 f61 0"/>
              <a:gd name="f104" fmla="+- f97 f62 0"/>
              <a:gd name="f105" fmla="+- f72 0 f103"/>
              <a:gd name="f106" fmla="+- f103 f62 0"/>
              <a:gd name="f107" fmla="+- f102 f61 0"/>
              <a:gd name="f108" fmla="*/ f102 f39 1"/>
              <a:gd name="f109" fmla="*/ f103 f39 1"/>
              <a:gd name="f110" fmla="*/ f104 f39 1"/>
              <a:gd name="f111" fmla="+- f105 f56 0"/>
              <a:gd name="f112" fmla="+- f64 0 f107"/>
              <a:gd name="f113" fmla="*/ f106 f39 1"/>
              <a:gd name="f114" fmla="*/ f107 f39 1"/>
              <a:gd name="f115" fmla="+- f111 f61 0"/>
              <a:gd name="f116" fmla="*/ f112 f39 1"/>
              <a:gd name="f117" fmla="+- f115 f62 0"/>
              <a:gd name="f118" fmla="*/ f115 f39 1"/>
              <a:gd name="f119" fmla="*/ f117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6" y="f65"/>
              </a:cxn>
              <a:cxn ang="f37">
                <a:pos x="f58" y="f100"/>
              </a:cxn>
              <a:cxn ang="f38">
                <a:pos x="f67" y="f100"/>
              </a:cxn>
            </a:cxnLst>
            <a:rect l="f75" t="f65" r="f84" b="f113"/>
            <a:pathLst>
              <a:path stroke="0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</a:path>
              <a:path stroke="0">
                <a:moveTo>
                  <a:pt x="f85" y="f114"/>
                </a:moveTo>
                <a:lnTo>
                  <a:pt x="f85" y="f108"/>
                </a:ln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lnTo>
                  <a:pt x="f94" y="f114"/>
                </a:lnTo>
                <a:quadBezTo>
                  <a:pt x="f66" y="f116"/>
                  <a:pt x="f85" y="f114"/>
                </a:quadBezTo>
                <a:close/>
              </a:path>
              <a:path fill="none">
                <a:moveTo>
                  <a:pt x="f44" y="f44"/>
                </a:moveTo>
                <a:quadBezTo>
                  <a:pt x="f93" y="f98"/>
                  <a:pt x="f85" y="f108"/>
                </a:quadBezTo>
                <a:lnTo>
                  <a:pt x="f75" y="f109"/>
                </a:lnTo>
                <a:quadBezTo>
                  <a:pt x="f66" y="f118"/>
                  <a:pt x="f84" y="f109"/>
                </a:quadBezTo>
                <a:lnTo>
                  <a:pt x="f94" y="f108"/>
                </a:lnTo>
                <a:quadBezTo>
                  <a:pt x="f99" y="f98"/>
                  <a:pt x="f47" y="f44"/>
                </a:quadBezTo>
                <a:lnTo>
                  <a:pt x="f67" y="f100"/>
                </a:lnTo>
                <a:lnTo>
                  <a:pt x="f47" y="f76"/>
                </a:lnTo>
                <a:quadBezTo>
                  <a:pt x="f95" y="f101"/>
                  <a:pt x="f84" y="f110"/>
                </a:quadBezTo>
                <a:lnTo>
                  <a:pt x="f84" y="f113"/>
                </a:lnTo>
                <a:quadBezTo>
                  <a:pt x="f66" y="f119"/>
                  <a:pt x="f75" y="f113"/>
                </a:quadBezTo>
                <a:lnTo>
                  <a:pt x="f75" y="f110"/>
                </a:lnTo>
                <a:quadBezTo>
                  <a:pt x="f86" y="f101"/>
                  <a:pt x="f44" y="f76"/>
                </a:quadBezTo>
                <a:lnTo>
                  <a:pt x="f58" y="f100"/>
                </a:lnTo>
                <a:close/>
                <a:moveTo>
                  <a:pt x="f75" y="f110"/>
                </a:moveTo>
                <a:lnTo>
                  <a:pt x="f75" y="f109"/>
                </a:lnTo>
                <a:moveTo>
                  <a:pt x="f84" y="f109"/>
                </a:moveTo>
                <a:lnTo>
                  <a:pt x="f84" y="f110"/>
                </a:lnTo>
                <a:moveTo>
                  <a:pt x="f85" y="f108"/>
                </a:moveTo>
                <a:lnTo>
                  <a:pt x="f85" y="f114"/>
                </a:lnTo>
                <a:moveTo>
                  <a:pt x="f94" y="f114"/>
                </a:moveTo>
                <a:lnTo>
                  <a:pt x="f94" y="f108"/>
                </a:lnTo>
              </a:path>
            </a:pathLst>
          </a:custGeom>
          <a:solidFill>
            <a:srgbClr val="B8FFFF"/>
          </a:solidFill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none" lIns="91440" tIns="45720" rIns="91440" bIns="45720" anchor="ctr" anchorCtr="0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         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Працювало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п’ять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методичних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об’єднань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вчителів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та ШМО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класних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керівників</a:t>
            </a:r>
            <a:endParaRPr lang="ru-RU" sz="2000" b="0" i="0" u="none" strike="noStrike" kern="1200" cap="none" spc="0" baseline="0" dirty="0">
              <a:solidFill>
                <a:srgbClr val="002060"/>
              </a:solidFill>
              <a:uFillTx/>
              <a:latin typeface="+mj-lt"/>
            </a:endParaRPr>
          </a:p>
        </p:txBody>
      </p:sp>
      <p:pic>
        <p:nvPicPr>
          <p:cNvPr id="12" name="Picture 3" descr="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5"/>
            <a:ext cx="9325101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Підвищення</a:t>
            </a:r>
            <a:r>
              <a:rPr lang="ru-RU" sz="4000" b="1" kern="0" dirty="0" smtClean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kern="0" dirty="0" err="1" smtClean="0">
                <a:solidFill>
                  <a:srgbClr val="FFFFFF"/>
                </a:solidFill>
                <a:latin typeface="Comic Sans MS" pitchFamily="66" charset="0"/>
                <a:ea typeface="+mj-ea"/>
                <a:cs typeface="+mj-cs"/>
              </a:rPr>
              <a:t>кваліфікації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016" y="1268420"/>
            <a:ext cx="9181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b="1" i="1" dirty="0">
              <a:solidFill>
                <a:srgbClr val="004574"/>
              </a:solidFill>
              <a:latin typeface="Arial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dirty="0" smtClean="0">
                <a:solidFill>
                  <a:srgbClr val="004574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rPr>
              <a:t> </a:t>
            </a:r>
            <a:endParaRPr lang="ru-RU" b="1" i="1" dirty="0">
              <a:solidFill>
                <a:srgbClr val="004574"/>
              </a:solidFill>
              <a:effectLst>
                <a:outerShdw dist="38096" dir="2700000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836712"/>
            <a:ext cx="83884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       Педагогічні 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працівники закладу освіти 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залучалися 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до експертної роботи. 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	У 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закладі є вчителі, які 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упродовж навчального 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року були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:</a:t>
            </a:r>
          </a:p>
          <a:p>
            <a:endParaRPr lang="uk-UA" sz="2000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експертами з питань проведення інституційного аудиту (</a:t>
            </a:r>
            <a:r>
              <a:rPr lang="uk-UA" sz="2000" dirty="0" err="1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Звонар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М.В.), </a:t>
            </a:r>
            <a:endParaRPr lang="uk-UA" sz="2000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експертами 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з питань сертифікації </a:t>
            </a:r>
            <a:r>
              <a:rPr lang="uk-UA" sz="2000" dirty="0" err="1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педпрацівників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</a:t>
            </a:r>
            <a:endParaRPr lang="uk-UA" sz="2000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     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(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Карлова Е.С., Мельник О.В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.),</a:t>
            </a:r>
            <a:endParaRPr lang="uk-UA" sz="2000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регіональними тренерами 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НУШ (</a:t>
            </a:r>
            <a:r>
              <a:rPr lang="uk-UA" sz="2000" dirty="0" err="1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Биркович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В.І., </a:t>
            </a:r>
            <a:r>
              <a:rPr lang="uk-UA" sz="2000" dirty="0" err="1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Шклярук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В.В., </a:t>
            </a:r>
            <a:r>
              <a:rPr lang="uk-UA" sz="2000" dirty="0" err="1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Котьо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Ф.Ф., </a:t>
            </a:r>
            <a:r>
              <a:rPr lang="uk-UA" sz="2000" dirty="0" err="1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Халітова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В.М.), </a:t>
            </a:r>
            <a:endParaRPr lang="uk-UA" sz="2000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err="1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тренеркою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проєкту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«Дізнайся про дистанційне і змішане навчання» від ГО «</a:t>
            </a:r>
            <a:r>
              <a:rPr lang="uk-UA" sz="2000" dirty="0" err="1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Освіторія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» та ЮНІСЕФ (</a:t>
            </a:r>
            <a:r>
              <a:rPr lang="uk-UA" sz="2000" dirty="0" err="1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Биркович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 В.І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.)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30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640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2"/>
            <a:ext cx="8496622" cy="1216025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Обмін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досвідом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6512" y="1484784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	Протягом року педагоги також брали участь 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у різноманітних </a:t>
            </a:r>
            <a:r>
              <a:rPr lang="uk-UA" sz="2000" dirty="0" err="1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вебінарах</a:t>
            </a:r>
            <a:r>
              <a:rPr lang="uk-UA" sz="20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, тренінгах, майстер-класах, які проводилися Центром професійного розвитку педагогічних працівників Ужгородської міської 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ради.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На базі закладу проведено засідання професійних спільнот:</a:t>
            </a:r>
            <a:endParaRPr lang="uk-UA" sz="2000" dirty="0" smtClean="0">
              <a:solidFill>
                <a:srgbClr val="002060"/>
              </a:solidFill>
              <a:latin typeface="Arial Black" pitchFamily="34" charset="0"/>
              <a:ea typeface="Times New Roman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вчителів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французької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мови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: «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Гейміфікація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уроку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французької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мови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як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засіб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підвищення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ефективності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навчання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умовах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сучасної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школи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березень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2025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вчителів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математики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: «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Задачі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практичного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змісту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у 5-6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класах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НУШ.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Сертифікація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вчителів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математики»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січень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2025) </a:t>
            </a:r>
            <a:endParaRPr lang="ru-RU" sz="20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" y="-1072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79194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Внутрішній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контроль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96752"/>
            <a:ext cx="8424936" cy="39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Для забезпечення безперервного дослідження стану освітнього процесу, наступної його корекції та прогнозування розвитку педагогічної освітньої системи на рівні закладу впроваджено систему моніторингу освітнього процесу, результати якого є основою для подальшого планування розвитку </a:t>
            </a:r>
            <a:r>
              <a:rPr lang="uk-UA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закладу.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uk-UA" sz="20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метою розбудови внутрішньої системи забезпечення якості освітньої діяльності та якості освіти в закладі, використання системного підходу щодо здійснення моніторингу на всіх етапах освітнього процесу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протягом листопада-грудня 2024 року проведено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вивчення та </a:t>
            </a:r>
            <a:r>
              <a:rPr lang="uk-UA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самооцінювання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 напрямом «Управлінська діяльність».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40" y="-24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79194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Співпраця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психолога і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педагогів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96752"/>
            <a:ext cx="870394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uk-UA" sz="1600" b="1" u="none" strike="noStrike" kern="0" cap="none" spc="0" normalizeH="0" baseline="0" noProof="0" dirty="0" smtClean="0">
              <a:ln>
                <a:noFill/>
              </a:ln>
              <a:solidFill>
                <a:srgbClr val="004574"/>
              </a:solidFill>
              <a:effectLst/>
              <a:uLnTx/>
              <a:uFillTx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1600" b="1" kern="0" dirty="0">
                <a:solidFill>
                  <a:srgbClr val="004574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uk-UA" sz="1600" b="1" kern="0" dirty="0" smtClean="0">
                <a:solidFill>
                  <a:srgbClr val="004574"/>
                </a:solidFill>
                <a:latin typeface="Arial Black" pitchFamily="34" charset="0"/>
                <a:cs typeface="Times New Roman" pitchFamily="18" charset="0"/>
              </a:rPr>
              <a:t>     </a:t>
            </a: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4574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Тісна </a:t>
            </a:r>
            <a:r>
              <a:rPr kumimoji="0" lang="uk-UA" sz="1600" b="1" u="none" strike="noStrike" kern="0" cap="none" spc="0" normalizeH="0" baseline="0" noProof="0" dirty="0">
                <a:ln>
                  <a:noFill/>
                </a:ln>
                <a:solidFill>
                  <a:srgbClr val="004574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співпраця психолога та педагогів є запорукою ефективності та своєчасності виховних впливів. </a:t>
            </a:r>
            <a:endParaRPr kumimoji="0" lang="uk-UA" sz="1600" b="1" u="none" strike="noStrike" kern="0" cap="none" spc="0" normalizeH="0" baseline="0" noProof="0" dirty="0" smtClean="0">
              <a:ln>
                <a:noFill/>
              </a:ln>
              <a:solidFill>
                <a:srgbClr val="004574"/>
              </a:solidFill>
              <a:effectLst/>
              <a:uLnTx/>
              <a:uFillTx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4574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         Протягом </a:t>
            </a:r>
            <a:r>
              <a:rPr kumimoji="0" lang="uk-UA" sz="1600" b="1" u="none" strike="noStrike" kern="0" cap="none" spc="0" normalizeH="0" baseline="0" noProof="0" dirty="0">
                <a:ln>
                  <a:noFill/>
                </a:ln>
                <a:solidFill>
                  <a:srgbClr val="004574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року шкільним психологом проведені </a:t>
            </a: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4574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з учнями різноманітні </a:t>
            </a:r>
            <a:r>
              <a:rPr kumimoji="0" lang="uk-UA" sz="1600" b="1" u="none" strike="noStrike" kern="0" cap="none" spc="0" normalizeH="0" baseline="0" noProof="0" dirty="0">
                <a:ln>
                  <a:noFill/>
                </a:ln>
                <a:solidFill>
                  <a:srgbClr val="004574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тренінгові заняття, спрямовані на розвиток комунікативних вмінь, адекватної самооцінки, розвиток уваги, пам’яті, сприймання, формування здорового способу життя, розвиток вміння долати конфліктні ситуації, формування відповідальної </a:t>
            </a: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4574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поведінки: </a:t>
            </a:r>
            <a:endParaRPr kumimoji="0" lang="uk-UA" sz="1600" b="1" u="none" strike="noStrike" kern="0" cap="none" spc="0" normalizeH="0" baseline="0" noProof="0" dirty="0">
              <a:ln>
                <a:noFill/>
              </a:ln>
              <a:solidFill>
                <a:srgbClr val="004574"/>
              </a:solidFill>
              <a:effectLst/>
              <a:uLnTx/>
              <a:uFillTx/>
              <a:latin typeface="Arial Black" pitchFamily="34" charset="0"/>
              <a:cs typeface="Times New Roman" pitchFamily="18" charset="0"/>
            </a:endParaRPr>
          </a:p>
          <a:p>
            <a:pPr marL="342900" marR="0" lvl="0" indent="-34290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uk-UA" sz="1600" b="1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адаптація </a:t>
            </a: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учнів 1-х </a:t>
            </a:r>
            <a:r>
              <a:rPr kumimoji="0" lang="uk-UA" sz="1600" b="1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класів до навчання;</a:t>
            </a:r>
          </a:p>
          <a:p>
            <a:pPr marL="342900" marR="0" lvl="0" indent="-34290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uk-UA" sz="1600" b="1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рівень сформованості здібностей учнів 4-х класів до навчання в основній школі;</a:t>
            </a:r>
          </a:p>
          <a:p>
            <a:pPr marL="342900" marR="0" lvl="0" indent="-342900" algn="just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uk-UA" sz="1600" b="1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рівень адаптації </a:t>
            </a: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учнів 5-х </a:t>
            </a:r>
            <a:r>
              <a:rPr kumimoji="0" lang="uk-UA" sz="1600" b="1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класів</a:t>
            </a: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spcBef>
                <a:spcPts val="1200"/>
              </a:spcBef>
              <a:buSzPct val="100000"/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1600" b="1" kern="0" dirty="0">
                <a:solidFill>
                  <a:srgbClr val="004472"/>
                </a:solidFill>
                <a:latin typeface="Arial Black" pitchFamily="34" charset="0"/>
                <a:cs typeface="Times New Roman" pitchFamily="18" charset="0"/>
              </a:rPr>
              <a:t>р</a:t>
            </a:r>
            <a:r>
              <a:rPr lang="uk-UA" sz="1600" b="1" kern="0" dirty="0" smtClean="0">
                <a:solidFill>
                  <a:srgbClr val="004472"/>
                </a:solidFill>
                <a:latin typeface="Arial Black" pitchFamily="34" charset="0"/>
                <a:cs typeface="Times New Roman" pitchFamily="18" charset="0"/>
              </a:rPr>
              <a:t>івень </a:t>
            </a:r>
            <a:r>
              <a:rPr lang="ru-RU" sz="1600" b="1" kern="0" dirty="0" err="1">
                <a:solidFill>
                  <a:srgbClr val="004472"/>
                </a:solidFill>
                <a:latin typeface="Arial Black" pitchFamily="34" charset="0"/>
                <a:cs typeface="Times New Roman" pitchFamily="18" charset="0"/>
              </a:rPr>
              <a:t>соціальної</a:t>
            </a:r>
            <a:r>
              <a:rPr lang="ru-RU" sz="1600" b="1" kern="0" dirty="0">
                <a:solidFill>
                  <a:srgbClr val="00447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b="1" kern="0" dirty="0" err="1">
                <a:solidFill>
                  <a:srgbClr val="004472"/>
                </a:solidFill>
                <a:latin typeface="Arial Black" pitchFamily="34" charset="0"/>
                <a:cs typeface="Times New Roman" pitchFamily="18" charset="0"/>
              </a:rPr>
              <a:t>адаптації</a:t>
            </a:r>
            <a:r>
              <a:rPr lang="ru-RU" sz="1600" b="1" kern="0" dirty="0">
                <a:solidFill>
                  <a:srgbClr val="00447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b="1" kern="0" dirty="0" err="1">
                <a:solidFill>
                  <a:srgbClr val="004472"/>
                </a:solidFill>
                <a:latin typeface="Arial Black" pitchFamily="34" charset="0"/>
                <a:cs typeface="Times New Roman" pitchFamily="18" charset="0"/>
              </a:rPr>
              <a:t>випускників</a:t>
            </a:r>
            <a:r>
              <a:rPr lang="ru-RU" sz="1600" b="1" kern="0" dirty="0">
                <a:solidFill>
                  <a:srgbClr val="004472"/>
                </a:solidFill>
                <a:latin typeface="Arial Black" pitchFamily="34" charset="0"/>
                <a:cs typeface="Times New Roman" pitchFamily="18" charset="0"/>
              </a:rPr>
              <a:t> 9-х, 11-х </a:t>
            </a:r>
            <a:r>
              <a:rPr lang="ru-RU" sz="1600" b="1" kern="0" dirty="0" err="1">
                <a:solidFill>
                  <a:srgbClr val="004472"/>
                </a:solidFill>
                <a:latin typeface="Arial Black" pitchFamily="34" charset="0"/>
                <a:cs typeface="Times New Roman" pitchFamily="18" charset="0"/>
              </a:rPr>
              <a:t>класів</a:t>
            </a:r>
            <a:r>
              <a:rPr lang="ru-RU" sz="1600" b="1" kern="0" dirty="0">
                <a:solidFill>
                  <a:srgbClr val="004472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uk-UA" sz="1600" b="1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00447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03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" y="-1072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79194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Внутрішній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контроль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96752"/>
            <a:ext cx="842493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Для забезпечення безперервного дослідження стану освітнього процесу, наступної його корекції та прогнозування розвитку педагогічної освітньої системи на рівні закладу впроваджено систему моніторингу освітнього процесу, результати якого є основою для подальшого планування розвитку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закладу.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uk-UA" dirty="0"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Згідно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річного плану роботи ліцею було вивчено і узагальнено наказами по ліцею викладання та рівень навчальних досягнень учнів з  </a:t>
            </a:r>
            <a:r>
              <a:rPr lang="uk-UA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математики </a:t>
            </a:r>
            <a:r>
              <a:rPr lang="uk-UA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у 5-11 класах, 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правознавства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у 9-х класах та курсу </a:t>
            </a:r>
            <a:r>
              <a:rPr lang="uk-UA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«Громадянська освіта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» у 10-х класах (листопад-грудень 2024 року) та  вивчено стан викладання та рівень навчальних досягнень учнів з  </a:t>
            </a:r>
            <a:r>
              <a:rPr lang="uk-UA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фізики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у 7-11 класах, </a:t>
            </a:r>
            <a:r>
              <a:rPr lang="uk-UA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технологій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у 5-7 класах  та </a:t>
            </a:r>
            <a:r>
              <a:rPr lang="uk-UA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трудового навчання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у 8-9 класах (квітень – травень 2025 року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З метою аналізу якості освітнього процесу та об’єктивності оцінки рівня навченості учнів ліцею з 05 травня 2025 року по 23 травня 2025 року проведений моніторинг якості знань учнів 5-11-х класів з визначених предметів</a:t>
            </a:r>
            <a:r>
              <a:rPr lang="uk-UA" dirty="0" smtClean="0">
                <a:latin typeface="Times New Roman"/>
                <a:ea typeface="Times New Roman"/>
              </a:rPr>
              <a:t>,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 err="1">
                <a:latin typeface="Times New Roman"/>
                <a:ea typeface="Times New Roman"/>
              </a:rPr>
              <a:t>ході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якого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досліджено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якість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знань</a:t>
            </a:r>
            <a:r>
              <a:rPr lang="ru-RU" dirty="0">
                <a:latin typeface="Times New Roman"/>
                <a:ea typeface="Times New Roman"/>
              </a:rPr>
              <a:t> за </a:t>
            </a:r>
            <a:r>
              <a:rPr lang="ru-RU" dirty="0" err="1">
                <a:latin typeface="Times New Roman"/>
                <a:ea typeface="Times New Roman"/>
              </a:rPr>
              <a:t>навчальними</a:t>
            </a:r>
            <a:r>
              <a:rPr lang="ru-RU" dirty="0">
                <a:latin typeface="Times New Roman"/>
                <a:ea typeface="Times New Roman"/>
              </a:rPr>
              <a:t> предметами </a:t>
            </a:r>
            <a:r>
              <a:rPr lang="ru-RU" dirty="0" err="1">
                <a:latin typeface="Times New Roman"/>
                <a:ea typeface="Times New Roman"/>
              </a:rPr>
              <a:t>робочих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навчальних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планів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5-11-х </a:t>
            </a:r>
            <a:r>
              <a:rPr lang="ru-RU" dirty="0" err="1">
                <a:latin typeface="Times New Roman"/>
                <a:ea typeface="Times New Roman"/>
              </a:rPr>
              <a:t>класів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2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" y="-1072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79194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err="1" smtClean="0">
                <a:solidFill>
                  <a:schemeClr val="bg1"/>
                </a:solidFill>
                <a:latin typeface="Comic Sans MS" pitchFamily="66" charset="0"/>
              </a:rPr>
              <a:t>Висновок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52993"/>
            <a:ext cx="7848872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uk-UA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На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підставі вищезазначеного, можна зробити висновок, що методична робота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в Ужгородському ліцеї № 9 сприяла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взаємному збагаченню членів педагогічного колективу педагогічними знахідками, спонукала кожного вчителя до підвищення свого фахового рівня, дала змогу молодим учителям вчитися педагогічної майстерності у старших і досвідченіших колег, забезпечувала 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підтримання в педагогічному колективі духу творчості, прагнення до пошуку.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uk-UA" dirty="0">
              <a:solidFill>
                <a:srgbClr val="00206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В </a:t>
            </a:r>
            <a:r>
              <a:rPr lang="uk-UA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цілому план заходів щодо організації методичної роботи в ліцеї протягом  2024/2025 навчального року виконаний. </a:t>
            </a:r>
            <a:endParaRPr lang="ru-RU" sz="1600" dirty="0">
              <a:solidFill>
                <a:srgbClr val="00206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20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38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2"/>
            <a:ext cx="8496622" cy="1216025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Проєкт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р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ішення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педагогічної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ради: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528" y="1628800"/>
            <a:ext cx="86409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80528" y="1484784"/>
            <a:ext cx="89289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1.Визнати стан  методичної роботи у 2024-2025 навчальному році задовільним.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2.Продовжити у 2025-26 </a:t>
            </a:r>
            <a:r>
              <a:rPr lang="uk-UA" sz="1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н.р</a:t>
            </a: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роботу над реалізацією ІV етапу методичної проблеми «Формування компетентної особистості шляхом створення інноваційно-освітнього простору в контексті вимог сучасної школи».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3. Заступнику директора з навчальної роботи </a:t>
            </a:r>
            <a:r>
              <a:rPr lang="uk-UA" sz="1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Пойді</a:t>
            </a: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Н.М.: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3.1. Створювати необхідні умови для діяльності методичних об’єднань, координації їх роботи над науково-методичною проблемою.</a:t>
            </a:r>
            <a:endParaRPr lang="ru-RU" sz="1600" dirty="0">
              <a:solidFill>
                <a:srgbClr val="002060"/>
              </a:solidFill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3.2. Виявляти нові педагогічні ідеї, цікаві методичні знахідки у досвіді творчо працюючих учителів з метою поширення досвіду.</a:t>
            </a:r>
            <a:endParaRPr lang="ru-RU" sz="1600" dirty="0">
              <a:solidFill>
                <a:srgbClr val="00206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4. Керівникам методичних об’єднань:</a:t>
            </a:r>
            <a:endParaRPr lang="ru-RU" sz="1600" dirty="0">
              <a:solidFill>
                <a:srgbClr val="002060"/>
              </a:solidFill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4.1. Обговорити на засіданнях питання щодо посилення роботи з обдарованими учнями.</a:t>
            </a:r>
            <a:endParaRPr lang="ru-RU" sz="1600" dirty="0">
              <a:solidFill>
                <a:srgbClr val="002060"/>
              </a:solidFill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4.2. Сприяти участі учителів у конкурсах педагогічної майстерності.</a:t>
            </a:r>
            <a:endParaRPr lang="ru-RU" sz="1600" dirty="0">
              <a:solidFill>
                <a:srgbClr val="00206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5. </a:t>
            </a:r>
            <a:r>
              <a:rPr lang="uk-UA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Вчителям-предметникам</a:t>
            </a: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: </a:t>
            </a:r>
            <a:endParaRPr lang="ru-RU" sz="1600" dirty="0">
              <a:solidFill>
                <a:srgbClr val="002060"/>
              </a:solidFill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5.1. Постійно працювати над підвищенням рівня самоосвіти.</a:t>
            </a:r>
            <a:endParaRPr lang="ru-RU" sz="1600" dirty="0">
              <a:solidFill>
                <a:srgbClr val="002060"/>
              </a:solidFill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5.2. З метою підвищення результативності навчально-виховного процесу постійно працювати над впровадженням інноваційних методик, поповненням </a:t>
            </a:r>
            <a:r>
              <a:rPr lang="uk-UA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портфоліо</a:t>
            </a: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, створенням власних </a:t>
            </a:r>
            <a:r>
              <a:rPr lang="uk-UA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блогів</a:t>
            </a: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Times New Roman"/>
              </a:rPr>
              <a:t>4.4. Продовжувати роботу щодо залучення учнів до участі в олімпіадах, конкурсах.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85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83618" y="188640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Rectangle 53"/>
          <p:cNvSpPr txBox="1">
            <a:spLocks noGrp="1"/>
          </p:cNvSpPr>
          <p:nvPr>
            <p:ph type="title"/>
          </p:nvPr>
        </p:nvSpPr>
        <p:spPr>
          <a:xfrm>
            <a:off x="395536" y="548679"/>
            <a:ext cx="8569076" cy="28803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Для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того,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щоб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навчити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іншого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потрібно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більше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розуму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ніж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 для того,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щоб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навчитися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 самому. </a:t>
            </a:r>
            <a:b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                                                            </a:t>
            </a:r>
            <a:r>
              <a:rPr lang="ru-RU" sz="2400" b="1" i="1" dirty="0" err="1" smtClean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Мішель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 де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>Монтень</a:t>
            </a:r>
            <a:br>
              <a:rPr lang="ru-RU" sz="2400" b="1" i="1" dirty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uk-UA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\</a:t>
            </a:r>
            <a:endParaRPr lang="ru-RU" sz="2400" b="1" dirty="0">
              <a:solidFill>
                <a:srgbClr val="004574"/>
              </a:solidFill>
            </a:endParaRPr>
          </a:p>
        </p:txBody>
      </p:sp>
      <p:sp>
        <p:nvSpPr>
          <p:cNvPr id="6" name="Rectangle 38"/>
          <p:cNvSpPr/>
          <p:nvPr/>
        </p:nvSpPr>
        <p:spPr>
          <a:xfrm>
            <a:off x="539552" y="1484784"/>
            <a:ext cx="8729667" cy="369332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1" indent="4572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4296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1800" b="1" i="1" u="none" strike="noStrike" kern="1200" cap="none" spc="0" baseline="0" dirty="0" smtClean="0">
                <a:solidFill>
                  <a:srgbClr val="004574"/>
                </a:solidFill>
                <a:uFillTx/>
                <a:latin typeface="Arial"/>
                <a:cs typeface="Times New Roman" pitchFamily="18"/>
              </a:rPr>
              <a:t> </a:t>
            </a:r>
            <a:endParaRPr lang="uk-UA" sz="1800" b="1" i="1" u="none" strike="noStrike" kern="1200" cap="none" spc="0" baseline="0" dirty="0">
              <a:solidFill>
                <a:srgbClr val="004574"/>
              </a:solidFill>
              <a:uFillTx/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208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068960"/>
            <a:ext cx="4788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i="1" dirty="0">
                <a:solidFill>
                  <a:srgbClr val="1F497D"/>
                </a:solidFill>
                <a:latin typeface="Times New Roman"/>
                <a:ea typeface="Times New Roman"/>
                <a:cs typeface="Arial" charset="0"/>
              </a:rPr>
              <a:t>І тільки від учителя та </a:t>
            </a:r>
            <a:r>
              <a:rPr lang="uk-UA" sz="2200" b="1" i="1" dirty="0" smtClean="0">
                <a:solidFill>
                  <a:srgbClr val="1F497D"/>
                </a:solidFill>
                <a:latin typeface="Times New Roman"/>
                <a:ea typeface="Times New Roman"/>
                <a:cs typeface="Arial" charset="0"/>
              </a:rPr>
              <a:t>педагогічного колективу </a:t>
            </a:r>
            <a:r>
              <a:rPr lang="uk-UA" sz="2200" b="1" i="1" dirty="0">
                <a:solidFill>
                  <a:srgbClr val="1F497D"/>
                </a:solidFill>
                <a:latin typeface="Times New Roman"/>
                <a:ea typeface="Times New Roman"/>
                <a:cs typeface="Arial" charset="0"/>
              </a:rPr>
              <a:t>залежить, чи зможуть вони максимально розкрити потенційні можливості дитини, стимулювати її до особистісно-розвивальної творчості</a:t>
            </a:r>
            <a:endParaRPr lang="ru-RU" sz="22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1" y="2616271"/>
            <a:ext cx="31337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9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83618" y="188640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Rectangle 53"/>
          <p:cNvSpPr txBox="1">
            <a:spLocks noGrp="1"/>
          </p:cNvSpPr>
          <p:nvPr>
            <p:ph type="title"/>
          </p:nvPr>
        </p:nvSpPr>
        <p:spPr>
          <a:xfrm>
            <a:off x="395536" y="548679"/>
            <a:ext cx="8569076" cy="28803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uk-UA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\</a:t>
            </a:r>
            <a:endParaRPr lang="ru-RU" sz="2400" b="1" dirty="0">
              <a:solidFill>
                <a:srgbClr val="004574"/>
              </a:solidFill>
            </a:endParaRPr>
          </a:p>
        </p:txBody>
      </p:sp>
      <p:sp>
        <p:nvSpPr>
          <p:cNvPr id="6" name="Rectangle 38"/>
          <p:cNvSpPr/>
          <p:nvPr/>
        </p:nvSpPr>
        <p:spPr>
          <a:xfrm>
            <a:off x="539552" y="1484784"/>
            <a:ext cx="8729667" cy="369332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1" indent="4572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4296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1800" b="1" i="1" u="none" strike="noStrike" kern="1200" cap="none" spc="0" baseline="0" dirty="0" smtClean="0">
                <a:solidFill>
                  <a:srgbClr val="004574"/>
                </a:solidFill>
                <a:uFillTx/>
                <a:latin typeface="Arial"/>
                <a:cs typeface="Times New Roman" pitchFamily="18"/>
              </a:rPr>
              <a:t> </a:t>
            </a:r>
            <a:endParaRPr lang="uk-UA" sz="1800" b="1" i="1" u="none" strike="noStrike" kern="1200" cap="none" spc="0" baseline="0" dirty="0">
              <a:solidFill>
                <a:srgbClr val="004574"/>
              </a:solidFill>
              <a:uFillTx/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208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3265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Програма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роботи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над проблемною темою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розрахована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на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п’ять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років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опрацювання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556792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І</a:t>
            </a:r>
            <a:r>
              <a:rPr lang="ru-RU" sz="2400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ЕТАП  - </a:t>
            </a:r>
            <a:r>
              <a:rPr lang="ru-RU" sz="2000" b="1" kern="0" dirty="0" err="1">
                <a:solidFill>
                  <a:srgbClr val="333399"/>
                </a:solidFill>
                <a:latin typeface="Arial"/>
                <a:cs typeface="Arial"/>
              </a:rPr>
              <a:t>інформаційно-аналітичний</a:t>
            </a: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  - </a:t>
            </a:r>
            <a:r>
              <a:rPr lang="ru-RU" sz="2000" b="1" kern="0" dirty="0" smtClean="0">
                <a:solidFill>
                  <a:srgbClr val="333399"/>
                </a:solidFill>
                <a:latin typeface="Arial"/>
                <a:cs typeface="Arial"/>
              </a:rPr>
              <a:t>             2022-2023 </a:t>
            </a:r>
            <a:r>
              <a:rPr lang="ru-RU" sz="2000" b="1" kern="0" dirty="0" err="1">
                <a:solidFill>
                  <a:srgbClr val="333399"/>
                </a:solidFill>
                <a:latin typeface="Arial"/>
                <a:cs typeface="Arial"/>
              </a:rPr>
              <a:t>н.р</a:t>
            </a: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000" b="1" kern="0" dirty="0">
              <a:solidFill>
                <a:srgbClr val="333399"/>
              </a:solidFill>
              <a:latin typeface="Arial"/>
              <a:cs typeface="Arial"/>
            </a:endParaRP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 ІІ ЕТАП -  </a:t>
            </a:r>
            <a:r>
              <a:rPr lang="ru-RU" sz="2000" b="1" kern="0" dirty="0" err="1">
                <a:solidFill>
                  <a:srgbClr val="333399"/>
                </a:solidFill>
                <a:latin typeface="Arial"/>
                <a:cs typeface="Arial"/>
              </a:rPr>
              <a:t>практичне</a:t>
            </a: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ru-RU" sz="2000" b="1" kern="0" dirty="0" err="1">
                <a:solidFill>
                  <a:srgbClr val="333399"/>
                </a:solidFill>
                <a:latin typeface="Arial"/>
                <a:cs typeface="Arial"/>
              </a:rPr>
              <a:t>дослідження</a:t>
            </a: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ru-RU" sz="2000" b="1" kern="0" dirty="0" err="1">
                <a:solidFill>
                  <a:srgbClr val="333399"/>
                </a:solidFill>
                <a:latin typeface="Arial"/>
                <a:cs typeface="Arial"/>
              </a:rPr>
              <a:t>проблеми</a:t>
            </a: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  - 2023-2024 </a:t>
            </a:r>
            <a:r>
              <a:rPr lang="ru-RU" sz="2000" b="1" kern="0" dirty="0" err="1">
                <a:solidFill>
                  <a:srgbClr val="333399"/>
                </a:solidFill>
                <a:latin typeface="Arial"/>
                <a:cs typeface="Arial"/>
              </a:rPr>
              <a:t>н.р</a:t>
            </a:r>
            <a:endParaRPr lang="ru-RU" sz="2000" b="1" kern="0" dirty="0">
              <a:solidFill>
                <a:srgbClr val="333399"/>
              </a:solidFill>
              <a:latin typeface="Arial"/>
              <a:cs typeface="Arial"/>
            </a:endParaRP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                                                                                     2024-2025 </a:t>
            </a:r>
            <a:r>
              <a:rPr lang="ru-RU" sz="2000" b="1" kern="0" dirty="0" err="1">
                <a:solidFill>
                  <a:srgbClr val="333399"/>
                </a:solidFill>
                <a:latin typeface="Arial"/>
                <a:cs typeface="Arial"/>
              </a:rPr>
              <a:t>н.р</a:t>
            </a: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000" b="1" kern="0" dirty="0">
                <a:solidFill>
                  <a:srgbClr val="333399"/>
                </a:solidFill>
                <a:latin typeface="Arial"/>
                <a:cs typeface="Arial"/>
              </a:rPr>
              <a:t>                                                                                     </a:t>
            </a:r>
            <a:r>
              <a:rPr lang="uk-UA" sz="2000" b="1" kern="0" dirty="0" smtClean="0">
                <a:solidFill>
                  <a:srgbClr val="333399"/>
                </a:solidFill>
                <a:latin typeface="Arial"/>
                <a:cs typeface="Arial"/>
              </a:rPr>
              <a:t>2025-2026 </a:t>
            </a:r>
            <a:r>
              <a:rPr lang="uk-UA" sz="2000" b="1" kern="0" dirty="0" err="1">
                <a:solidFill>
                  <a:srgbClr val="333399"/>
                </a:solidFill>
                <a:latin typeface="Arial"/>
                <a:cs typeface="Arial"/>
              </a:rPr>
              <a:t>н.р</a:t>
            </a:r>
            <a:r>
              <a:rPr lang="uk-UA" sz="2000" b="1" kern="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lang="ru-RU" sz="2000" b="1" kern="0" dirty="0">
              <a:solidFill>
                <a:srgbClr val="333399"/>
              </a:solidFill>
              <a:latin typeface="Arial"/>
              <a:cs typeface="Arial"/>
            </a:endParaRP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ІІІ ЕТАП -  </a:t>
            </a:r>
            <a:r>
              <a:rPr lang="ru-RU" sz="2000" b="1" kern="0" dirty="0" err="1">
                <a:solidFill>
                  <a:srgbClr val="333399"/>
                </a:solidFill>
                <a:latin typeface="Arial"/>
                <a:cs typeface="Arial"/>
              </a:rPr>
              <a:t>узагальнюючий</a:t>
            </a: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 , </a:t>
            </a:r>
            <a:r>
              <a:rPr lang="ru-RU" sz="2000" b="1" kern="0" dirty="0" err="1">
                <a:solidFill>
                  <a:srgbClr val="333399"/>
                </a:solidFill>
                <a:latin typeface="Arial"/>
                <a:cs typeface="Arial"/>
              </a:rPr>
              <a:t>підсумковий</a:t>
            </a: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 -          2026-2027 </a:t>
            </a:r>
            <a:r>
              <a:rPr lang="ru-RU" sz="2000" b="1" kern="0" dirty="0" err="1">
                <a:solidFill>
                  <a:srgbClr val="333399"/>
                </a:solidFill>
                <a:latin typeface="Arial"/>
                <a:cs typeface="Arial"/>
              </a:rPr>
              <a:t>н.р</a:t>
            </a:r>
            <a:r>
              <a:rPr lang="ru-RU" sz="2000" b="1" kern="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000" b="1" kern="0" dirty="0">
              <a:solidFill>
                <a:srgbClr val="333399"/>
              </a:solidFill>
              <a:latin typeface="Arial"/>
              <a:cs typeface="Arial"/>
            </a:endParaRP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400" kern="0" dirty="0">
                <a:solidFill>
                  <a:srgbClr val="000000"/>
                </a:solidFill>
                <a:latin typeface="Arial"/>
                <a:cs typeface="Arial"/>
              </a:rPr>
              <a:t>         </a:t>
            </a:r>
            <a:r>
              <a:rPr lang="uk-UA" sz="2000" b="1" kern="0" dirty="0">
                <a:solidFill>
                  <a:srgbClr val="0033CC"/>
                </a:solidFill>
                <a:latin typeface="Arial"/>
                <a:cs typeface="Arial"/>
              </a:rPr>
              <a:t>Кожний етап – це сходинка до поліпшення умов, змісту освіти в нашому навчальному  закладі, запровадження сучасних технологій навчання, пошук нових методик викладання, впровадження передового педагогічного досвіду та перевірка його ефективності. Кожний етап це позиція </a:t>
            </a:r>
            <a:r>
              <a:rPr lang="uk-UA" sz="2000" b="1" kern="0" dirty="0" smtClean="0">
                <a:solidFill>
                  <a:srgbClr val="0033CC"/>
                </a:solidFill>
                <a:latin typeface="Arial"/>
                <a:cs typeface="Arial"/>
              </a:rPr>
              <a:t>закладу освіти на </a:t>
            </a:r>
            <a:r>
              <a:rPr lang="uk-UA" sz="2000" b="1" kern="0">
                <a:solidFill>
                  <a:srgbClr val="0033CC"/>
                </a:solidFill>
                <a:latin typeface="Arial"/>
                <a:cs typeface="Arial"/>
              </a:rPr>
              <a:t>шляху </a:t>
            </a:r>
            <a:r>
              <a:rPr lang="uk-UA" sz="2000" b="1" kern="0" smtClean="0">
                <a:solidFill>
                  <a:srgbClr val="0033CC"/>
                </a:solidFill>
                <a:latin typeface="Arial"/>
                <a:cs typeface="Arial"/>
              </a:rPr>
              <a:t>до вдосконалення</a:t>
            </a:r>
            <a:r>
              <a:rPr lang="uk-UA" sz="2000" b="1" kern="0" dirty="0">
                <a:solidFill>
                  <a:srgbClr val="0033CC"/>
                </a:solidFill>
                <a:latin typeface="Arial"/>
                <a:cs typeface="Arial"/>
              </a:rPr>
              <a:t>.</a:t>
            </a:r>
            <a:endParaRPr lang="ru-RU" sz="2000" b="1" kern="0" dirty="0">
              <a:solidFill>
                <a:srgbClr val="00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32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7387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Line 10"/>
          <p:cNvSpPr/>
          <p:nvPr/>
        </p:nvSpPr>
        <p:spPr>
          <a:xfrm flipV="1">
            <a:off x="2673348" y="1787523"/>
            <a:ext cx="60801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Line 11"/>
          <p:cNvSpPr/>
          <p:nvPr/>
        </p:nvSpPr>
        <p:spPr>
          <a:xfrm>
            <a:off x="2740027" y="2463795"/>
            <a:ext cx="54133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Line 12"/>
          <p:cNvSpPr/>
          <p:nvPr/>
        </p:nvSpPr>
        <p:spPr>
          <a:xfrm flipV="1">
            <a:off x="2673348" y="3071817"/>
            <a:ext cx="60801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335213" y="3478213"/>
            <a:ext cx="946147" cy="269876"/>
            <a:chOff x="2335213" y="3478213"/>
            <a:chExt cx="946147" cy="269876"/>
          </a:xfrm>
        </p:grpSpPr>
        <p:sp>
          <p:nvSpPr>
            <p:cNvPr id="9" name="Line 17"/>
            <p:cNvSpPr/>
            <p:nvPr/>
          </p:nvSpPr>
          <p:spPr>
            <a:xfrm>
              <a:off x="2740703" y="3748089"/>
              <a:ext cx="54065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>
              <a:solidFill>
                <a:srgbClr val="FFFFFF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uk-UA" sz="20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Line 18"/>
            <p:cNvSpPr/>
            <p:nvPr/>
          </p:nvSpPr>
          <p:spPr>
            <a:xfrm>
              <a:off x="2335213" y="3478213"/>
              <a:ext cx="405490" cy="269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>
              <a:solidFill>
                <a:srgbClr val="FFFFFF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uk-UA" sz="200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107504" y="333371"/>
            <a:ext cx="9217024" cy="647696"/>
            <a:chOff x="539752" y="333371"/>
            <a:chExt cx="9000800" cy="647696"/>
          </a:xfrm>
        </p:grpSpPr>
        <p:sp>
          <p:nvSpPr>
            <p:cNvPr id="12" name="AutoShape 19"/>
            <p:cNvSpPr/>
            <p:nvPr/>
          </p:nvSpPr>
          <p:spPr>
            <a:xfrm>
              <a:off x="539752" y="333371"/>
              <a:ext cx="4392613" cy="647696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/>
            </a:gradFill>
            <a:ln w="19046">
              <a:solidFill>
                <a:srgbClr val="C0C0C0"/>
              </a:solidFill>
              <a:prstDash val="solid"/>
              <a:round/>
              <a:tailEnd type="arrow"/>
            </a:ln>
            <a:effectLst>
              <a:outerShdw dist="53886" dir="2700000" algn="tl">
                <a:srgbClr val="292929">
                  <a:alpha val="50000"/>
                </a:srgbClr>
              </a:outerShdw>
            </a:effectLst>
          </p:spPr>
          <p:txBody>
            <a:bodyPr vert="horz" wrap="none" lIns="91440" tIns="45720" rIns="91440" bIns="45720" anchor="ctr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Rectangle 20"/>
            <p:cNvSpPr/>
            <p:nvPr/>
          </p:nvSpPr>
          <p:spPr>
            <a:xfrm>
              <a:off x="827788" y="333371"/>
              <a:ext cx="8712764" cy="400110"/>
            </a:xfrm>
            <a:prstGeom prst="rect">
              <a:avLst/>
            </a:prstGeom>
            <a:noFill/>
            <a:ln>
              <a:noFill/>
              <a:prstDash val="solid"/>
              <a:tailEnd type="arrow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" name="Oval 36"/>
          <p:cNvSpPr/>
          <p:nvPr/>
        </p:nvSpPr>
        <p:spPr>
          <a:xfrm>
            <a:off x="552453" y="2117722"/>
            <a:ext cx="2411409" cy="206057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538A53"/>
              </a:gs>
              <a:gs pos="50000">
                <a:srgbClr val="99FF99"/>
              </a:gs>
              <a:gs pos="100000">
                <a:srgbClr val="538A53"/>
              </a:gs>
            </a:gsLst>
            <a:lin ang="18900000"/>
          </a:gradFill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Oval 38"/>
          <p:cNvSpPr/>
          <p:nvPr/>
        </p:nvSpPr>
        <p:spPr>
          <a:xfrm>
            <a:off x="671517" y="2220913"/>
            <a:ext cx="2173291" cy="185578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000000"/>
          </a:solidFill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Oval 39"/>
          <p:cNvSpPr/>
          <p:nvPr/>
        </p:nvSpPr>
        <p:spPr>
          <a:xfrm>
            <a:off x="706438" y="2251079"/>
            <a:ext cx="2105021" cy="18002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636869"/>
              </a:gs>
              <a:gs pos="100000">
                <a:srgbClr val="D6E1E2"/>
              </a:gs>
            </a:gsLst>
            <a:lin ang="5400000"/>
          </a:gradFill>
          <a:ln>
            <a:noFill/>
            <a:prstDash val="solid"/>
            <a:tailEnd type="arrow"/>
          </a:ln>
        </p:spPr>
        <p:txBody>
          <a:bodyPr vert="eaVert" wrap="none" lIns="91440" tIns="45720" rIns="91440" bIns="45720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Oval 40"/>
          <p:cNvSpPr/>
          <p:nvPr/>
        </p:nvSpPr>
        <p:spPr>
          <a:xfrm>
            <a:off x="733421" y="2260597"/>
            <a:ext cx="2054227" cy="17557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/>
          </a:gradFill>
          <a:ln>
            <a:noFill/>
            <a:prstDash val="solid"/>
            <a:tailEnd type="arrow"/>
          </a:ln>
        </p:spPr>
        <p:txBody>
          <a:bodyPr vert="eaVert" wrap="none" lIns="91440" tIns="45720" rIns="91440" bIns="45720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Oval 41"/>
          <p:cNvSpPr/>
          <p:nvPr/>
        </p:nvSpPr>
        <p:spPr>
          <a:xfrm>
            <a:off x="755651" y="2278063"/>
            <a:ext cx="1954209" cy="16398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/>
          </a:gradFill>
          <a:ln>
            <a:noFill/>
            <a:prstDash val="solid"/>
            <a:tailEnd type="arrow"/>
          </a:ln>
        </p:spPr>
        <p:txBody>
          <a:bodyPr vert="eaVert" wrap="none" lIns="91440" tIns="45720" rIns="91440" bIns="45720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Oval 42"/>
          <p:cNvSpPr/>
          <p:nvPr/>
        </p:nvSpPr>
        <p:spPr>
          <a:xfrm>
            <a:off x="844548" y="2303465"/>
            <a:ext cx="1738310" cy="13319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/>
          </a:gradFill>
          <a:ln>
            <a:noFill/>
            <a:prstDash val="solid"/>
            <a:tailEnd type="arrow"/>
          </a:ln>
        </p:spPr>
        <p:txBody>
          <a:bodyPr vert="eaVert" wrap="none" lIns="91440" tIns="45720" rIns="91440" bIns="45720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0" name="Группа 34"/>
          <p:cNvGrpSpPr/>
          <p:nvPr/>
        </p:nvGrpSpPr>
        <p:grpSpPr>
          <a:xfrm>
            <a:off x="251520" y="1963738"/>
            <a:ext cx="3025076" cy="2371725"/>
            <a:chOff x="251520" y="1963738"/>
            <a:chExt cx="3025076" cy="2371725"/>
          </a:xfrm>
        </p:grpSpPr>
        <p:sp>
          <p:nvSpPr>
            <p:cNvPr id="21" name="Oval 35"/>
            <p:cNvSpPr/>
            <p:nvPr/>
          </p:nvSpPr>
          <p:spPr>
            <a:xfrm>
              <a:off x="369883" y="1963738"/>
              <a:ext cx="2778120" cy="237172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99FF99"/>
                </a:gs>
                <a:gs pos="100000">
                  <a:srgbClr val="FFFFFF"/>
                </a:gs>
              </a:gsLst>
              <a:lin ang="2700000"/>
            </a:gradFill>
            <a:ln>
              <a:noFill/>
              <a:prstDash val="solid"/>
              <a:tailEnd type="arrow"/>
            </a:ln>
          </p:spPr>
          <p:txBody>
            <a:bodyPr vert="horz" wrap="none" lIns="91440" tIns="45720" rIns="91440" bIns="45720" anchor="ctr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Oval 37"/>
            <p:cNvSpPr/>
            <p:nvPr/>
          </p:nvSpPr>
          <p:spPr>
            <a:xfrm>
              <a:off x="528642" y="2136779"/>
              <a:ext cx="2409828" cy="206057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gradFill>
              <a:gsLst>
                <a:gs pos="0">
                  <a:srgbClr val="61A261"/>
                </a:gs>
                <a:gs pos="100000">
                  <a:srgbClr val="99FF99">
                    <a:alpha val="0"/>
                  </a:srgbClr>
                </a:gs>
              </a:gsLst>
              <a:lin ang="2700000"/>
            </a:gradFill>
            <a:ln>
              <a:noFill/>
              <a:prstDash val="solid"/>
              <a:tailEnd type="arrow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Text Box 43"/>
            <p:cNvSpPr txBox="1"/>
            <p:nvPr/>
          </p:nvSpPr>
          <p:spPr>
            <a:xfrm>
              <a:off x="251520" y="2420938"/>
              <a:ext cx="3025076" cy="1200329"/>
            </a:xfrm>
            <a:prstGeom prst="rect">
              <a:avLst/>
            </a:prstGeom>
            <a:noFill/>
            <a:ln>
              <a:noFill/>
              <a:tailEnd type="arrow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uk-UA" sz="2400" b="1" dirty="0" smtClean="0">
                  <a:solidFill>
                    <a:srgbClr val="002060"/>
                  </a:solidFill>
                  <a:latin typeface="Arial"/>
                </a:rPr>
                <a:t>Основні завдання роботи над проблемою</a:t>
              </a:r>
              <a:endParaRPr lang="en-US" sz="2400" b="1" i="1" dirty="0">
                <a:solidFill>
                  <a:srgbClr val="002060"/>
                </a:solidFill>
                <a:latin typeface="Arial"/>
              </a:endParaRPr>
            </a:p>
          </p:txBody>
        </p:sp>
      </p:grpSp>
      <p:grpSp>
        <p:nvGrpSpPr>
          <p:cNvPr id="24" name="Группа 37"/>
          <p:cNvGrpSpPr/>
          <p:nvPr/>
        </p:nvGrpSpPr>
        <p:grpSpPr>
          <a:xfrm>
            <a:off x="3620166" y="1844674"/>
            <a:ext cx="5273014" cy="792238"/>
            <a:chOff x="3708404" y="2060572"/>
            <a:chExt cx="5184776" cy="792163"/>
          </a:xfrm>
        </p:grpSpPr>
        <p:sp>
          <p:nvSpPr>
            <p:cNvPr id="25" name="AutoShape 49"/>
            <p:cNvSpPr/>
            <p:nvPr/>
          </p:nvSpPr>
          <p:spPr>
            <a:xfrm>
              <a:off x="3708404" y="2060572"/>
              <a:ext cx="5184776" cy="792163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/>
            </a:gradFill>
            <a:ln w="19046">
              <a:solidFill>
                <a:srgbClr val="C0C0C0"/>
              </a:solidFill>
              <a:prstDash val="solid"/>
              <a:round/>
              <a:tailEnd type="arrow"/>
            </a:ln>
            <a:effectLst>
              <a:outerShdw dist="53886" dir="2700000" algn="tl">
                <a:srgbClr val="292929">
                  <a:alpha val="50000"/>
                </a:srgbClr>
              </a:outerShdw>
            </a:effectLst>
          </p:spPr>
          <p:txBody>
            <a:bodyPr vert="horz" wrap="none" lIns="91440" tIns="45720" rIns="91440" bIns="45720" anchor="ctr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Rectangle 50"/>
            <p:cNvSpPr/>
            <p:nvPr/>
          </p:nvSpPr>
          <p:spPr>
            <a:xfrm>
              <a:off x="4006845" y="2219321"/>
              <a:ext cx="4865434" cy="400110"/>
            </a:xfrm>
            <a:prstGeom prst="rect">
              <a:avLst/>
            </a:prstGeom>
            <a:noFill/>
            <a:ln>
              <a:noFill/>
              <a:prstDash val="solid"/>
              <a:tailEnd type="arrow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>
                <a:spcBef>
                  <a:spcPts val="5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uk-UA" sz="2000" b="1" kern="0" dirty="0">
                  <a:solidFill>
                    <a:srgbClr val="002060"/>
                  </a:solidFill>
                  <a:latin typeface="Arial"/>
                </a:rPr>
                <a:t>Н</a:t>
              </a:r>
              <a:r>
                <a:rPr lang="uk-UA" sz="2000" b="1" kern="0" dirty="0" smtClean="0">
                  <a:solidFill>
                    <a:srgbClr val="002060"/>
                  </a:solidFill>
                  <a:latin typeface="Arial"/>
                </a:rPr>
                <a:t>аціонально-патріотичне виховання</a:t>
              </a:r>
              <a:endParaRPr lang="en-US" sz="2000" b="1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endParaRPr>
            </a:p>
          </p:txBody>
        </p:sp>
      </p:grpSp>
      <p:grpSp>
        <p:nvGrpSpPr>
          <p:cNvPr id="27" name="Группа 38"/>
          <p:cNvGrpSpPr/>
          <p:nvPr/>
        </p:nvGrpSpPr>
        <p:grpSpPr>
          <a:xfrm>
            <a:off x="3148003" y="2708920"/>
            <a:ext cx="6176525" cy="769293"/>
            <a:chOff x="3348039" y="3141658"/>
            <a:chExt cx="6417217" cy="719139"/>
          </a:xfrm>
        </p:grpSpPr>
        <p:sp>
          <p:nvSpPr>
            <p:cNvPr id="28" name="AutoShape 51"/>
            <p:cNvSpPr/>
            <p:nvPr/>
          </p:nvSpPr>
          <p:spPr>
            <a:xfrm>
              <a:off x="3348039" y="3141658"/>
              <a:ext cx="5473698" cy="71913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/>
            </a:gradFill>
            <a:ln w="19046">
              <a:solidFill>
                <a:srgbClr val="C0C0C0"/>
              </a:solidFill>
              <a:prstDash val="solid"/>
              <a:round/>
              <a:tailEnd type="arrow"/>
            </a:ln>
            <a:effectLst>
              <a:outerShdw dist="53886" dir="2700000" algn="tl">
                <a:srgbClr val="292929">
                  <a:alpha val="50000"/>
                </a:srgbClr>
              </a:outerShdw>
            </a:effectLst>
          </p:spPr>
          <p:txBody>
            <a:bodyPr vert="horz" wrap="none" lIns="91440" tIns="45720" rIns="91440" bIns="45720" anchor="ctr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Rectangle 52"/>
            <p:cNvSpPr/>
            <p:nvPr/>
          </p:nvSpPr>
          <p:spPr>
            <a:xfrm>
              <a:off x="3348039" y="3141658"/>
              <a:ext cx="6417217" cy="374025"/>
            </a:xfrm>
            <a:prstGeom prst="rect">
              <a:avLst/>
            </a:prstGeom>
            <a:noFill/>
            <a:ln>
              <a:noFill/>
              <a:prstDash val="solid"/>
              <a:tailEnd type="arrow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>
                <a:spcBef>
                  <a:spcPts val="5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b="1" kern="0" dirty="0" err="1" smtClean="0">
                  <a:solidFill>
                    <a:srgbClr val="002060"/>
                  </a:solidFill>
                  <a:latin typeface="Arial"/>
                </a:rPr>
                <a:t>Покращення</a:t>
              </a:r>
              <a:r>
                <a:rPr lang="ru-RU" sz="2000" b="1" kern="0" dirty="0" smtClean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ru-RU" sz="2000" b="1" kern="0" dirty="0" err="1" smtClean="0">
                  <a:solidFill>
                    <a:srgbClr val="002060"/>
                  </a:solidFill>
                  <a:latin typeface="Arial"/>
                </a:rPr>
                <a:t>роботи</a:t>
              </a:r>
              <a:r>
                <a:rPr lang="ru-RU" sz="2000" b="1" kern="0" dirty="0" smtClean="0">
                  <a:solidFill>
                    <a:srgbClr val="002060"/>
                  </a:solidFill>
                  <a:latin typeface="Arial"/>
                </a:rPr>
                <a:t> з </a:t>
              </a:r>
              <a:r>
                <a:rPr lang="ru-RU" sz="2000" b="1" kern="0" dirty="0" err="1" smtClean="0">
                  <a:solidFill>
                    <a:srgbClr val="002060"/>
                  </a:solidFill>
                  <a:latin typeface="Arial"/>
                </a:rPr>
                <a:t>обдарованими</a:t>
              </a:r>
              <a:r>
                <a:rPr lang="ru-RU" sz="2000" b="1" kern="0" dirty="0" smtClean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ru-RU" sz="2000" b="1" kern="0" dirty="0" err="1" smtClean="0">
                  <a:solidFill>
                    <a:srgbClr val="002060"/>
                  </a:solidFill>
                  <a:latin typeface="Arial"/>
                </a:rPr>
                <a:t>учнями</a:t>
              </a:r>
              <a:endParaRPr lang="en-US" sz="2000" b="1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endParaRPr>
            </a:p>
          </p:txBody>
        </p:sp>
      </p:grpSp>
      <p:grpSp>
        <p:nvGrpSpPr>
          <p:cNvPr id="30" name="Группа 39"/>
          <p:cNvGrpSpPr/>
          <p:nvPr/>
        </p:nvGrpSpPr>
        <p:grpSpPr>
          <a:xfrm>
            <a:off x="2539402" y="3429000"/>
            <a:ext cx="7283002" cy="719139"/>
            <a:chOff x="3563938" y="4292595"/>
            <a:chExt cx="6934270" cy="719139"/>
          </a:xfrm>
        </p:grpSpPr>
        <p:sp>
          <p:nvSpPr>
            <p:cNvPr id="31" name="AutoShape 53"/>
            <p:cNvSpPr/>
            <p:nvPr/>
          </p:nvSpPr>
          <p:spPr>
            <a:xfrm>
              <a:off x="3563938" y="4292595"/>
              <a:ext cx="4537079" cy="71913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/>
            </a:gradFill>
            <a:ln w="19046">
              <a:solidFill>
                <a:srgbClr val="C0C0C0"/>
              </a:solidFill>
              <a:prstDash val="solid"/>
              <a:round/>
              <a:tailEnd type="arrow"/>
            </a:ln>
            <a:effectLst>
              <a:outerShdw dist="53886" dir="2700000" algn="tl">
                <a:srgbClr val="292929">
                  <a:alpha val="50000"/>
                </a:srgbClr>
              </a:outerShdw>
            </a:effectLst>
          </p:spPr>
          <p:txBody>
            <a:bodyPr vert="horz" wrap="none" lIns="91440" tIns="45720" rIns="91440" bIns="45720" anchor="ctr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" name="Rectangle 54"/>
            <p:cNvSpPr/>
            <p:nvPr/>
          </p:nvSpPr>
          <p:spPr>
            <a:xfrm>
              <a:off x="3794129" y="4338635"/>
              <a:ext cx="6704079" cy="400110"/>
            </a:xfrm>
            <a:prstGeom prst="rect">
              <a:avLst/>
            </a:prstGeom>
            <a:noFill/>
            <a:ln>
              <a:noFill/>
              <a:prstDash val="solid"/>
              <a:tailEnd type="arrow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>
                <a:spcBef>
                  <a:spcPts val="5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uk-UA" sz="2000" b="1" kern="0" dirty="0" smtClean="0">
                  <a:solidFill>
                    <a:srgbClr val="002060"/>
                  </a:solidFill>
                  <a:latin typeface="Arial"/>
                </a:rPr>
                <a:t>Підвищення </a:t>
              </a:r>
              <a:r>
                <a:rPr lang="uk-UA" sz="2000" b="1" kern="0" dirty="0">
                  <a:solidFill>
                    <a:srgbClr val="002060"/>
                  </a:solidFill>
                  <a:latin typeface="Arial"/>
                </a:rPr>
                <a:t>професійної компетентності  </a:t>
              </a:r>
              <a:r>
                <a:rPr lang="uk-UA" sz="2000" b="1" kern="0" dirty="0" smtClean="0">
                  <a:solidFill>
                    <a:srgbClr val="002060"/>
                  </a:solidFill>
                  <a:latin typeface="Arial"/>
                </a:rPr>
                <a:t>вчителів</a:t>
              </a:r>
              <a:endParaRPr lang="en-US" sz="2000" b="1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endParaRPr>
            </a:p>
          </p:txBody>
        </p:sp>
      </p:grpSp>
      <p:grpSp>
        <p:nvGrpSpPr>
          <p:cNvPr id="33" name="Группа 40"/>
          <p:cNvGrpSpPr/>
          <p:nvPr/>
        </p:nvGrpSpPr>
        <p:grpSpPr>
          <a:xfrm>
            <a:off x="369882" y="5464399"/>
            <a:ext cx="8774119" cy="791282"/>
            <a:chOff x="1181373" y="5445123"/>
            <a:chExt cx="7451133" cy="791282"/>
          </a:xfrm>
        </p:grpSpPr>
        <p:sp>
          <p:nvSpPr>
            <p:cNvPr id="34" name="AutoShape 55"/>
            <p:cNvSpPr/>
            <p:nvPr/>
          </p:nvSpPr>
          <p:spPr>
            <a:xfrm>
              <a:off x="1763713" y="5445123"/>
              <a:ext cx="5472107" cy="71913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/>
            </a:gradFill>
            <a:ln w="19046">
              <a:solidFill>
                <a:srgbClr val="C0C0C0"/>
              </a:solidFill>
              <a:prstDash val="solid"/>
              <a:round/>
              <a:tailEnd type="arrow"/>
            </a:ln>
            <a:effectLst>
              <a:outerShdw dist="53886" dir="2700000" algn="tl">
                <a:srgbClr val="292929">
                  <a:alpha val="50000"/>
                </a:srgbClr>
              </a:outerShdw>
            </a:effectLst>
          </p:spPr>
          <p:txBody>
            <a:bodyPr vert="horz" wrap="none" lIns="91440" tIns="45720" rIns="91440" bIns="45720" anchor="ctr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" name="Rectangle 56"/>
            <p:cNvSpPr/>
            <p:nvPr/>
          </p:nvSpPr>
          <p:spPr>
            <a:xfrm>
              <a:off x="1181373" y="5464399"/>
              <a:ext cx="7451133" cy="772006"/>
            </a:xfrm>
            <a:prstGeom prst="rect">
              <a:avLst/>
            </a:prstGeom>
            <a:noFill/>
            <a:ln>
              <a:noFill/>
              <a:prstDash val="solid"/>
              <a:tailEnd type="arrow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>
                <a:spcBef>
                  <a:spcPts val="5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uk-UA" sz="2000" b="1" kern="0" dirty="0" smtClean="0">
                  <a:solidFill>
                    <a:srgbClr val="002060"/>
                  </a:solidFill>
                  <a:latin typeface="Arial"/>
                </a:rPr>
                <a:t>Забезпеч</a:t>
              </a:r>
              <a:r>
                <a:rPr lang="ru-RU" sz="2000" b="1" kern="0" dirty="0" err="1" smtClean="0">
                  <a:solidFill>
                    <a:srgbClr val="002060"/>
                  </a:solidFill>
                  <a:latin typeface="Arial"/>
                </a:rPr>
                <a:t>ення</a:t>
              </a:r>
              <a:r>
                <a:rPr lang="ru-RU" sz="2000" b="1" kern="0" dirty="0" smtClean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ru-RU" sz="2000" b="1" kern="0" dirty="0" err="1">
                  <a:solidFill>
                    <a:srgbClr val="002060"/>
                  </a:solidFill>
                  <a:latin typeface="Arial"/>
                </a:rPr>
                <a:t>якості</a:t>
              </a:r>
              <a:r>
                <a:rPr lang="ru-RU" sz="2000" b="1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ru-RU" sz="2000" b="1" kern="0" dirty="0" err="1">
                  <a:solidFill>
                    <a:srgbClr val="002060"/>
                  </a:solidFill>
                  <a:latin typeface="Arial"/>
                </a:rPr>
                <a:t>освіти</a:t>
              </a:r>
              <a:r>
                <a:rPr lang="ru-RU" sz="2000" b="1" kern="0" dirty="0">
                  <a:solidFill>
                    <a:srgbClr val="002060"/>
                  </a:solidFill>
                  <a:latin typeface="Arial"/>
                </a:rPr>
                <a:t> та </a:t>
              </a:r>
              <a:r>
                <a:rPr lang="ru-RU" sz="2000" b="1" kern="0" dirty="0" smtClean="0">
                  <a:solidFill>
                    <a:srgbClr val="002060"/>
                  </a:solidFill>
                  <a:latin typeface="Arial"/>
                </a:rPr>
                <a:t>методичного </a:t>
              </a:r>
              <a:r>
                <a:rPr lang="ru-RU" sz="2000" b="1" kern="0" dirty="0" err="1">
                  <a:solidFill>
                    <a:srgbClr val="002060"/>
                  </a:solidFill>
                  <a:latin typeface="Arial"/>
                </a:rPr>
                <a:t>супроводу</a:t>
              </a:r>
              <a:r>
                <a:rPr lang="ru-RU" sz="2000" b="1" kern="0" dirty="0">
                  <a:solidFill>
                    <a:srgbClr val="002060"/>
                  </a:solidFill>
                  <a:latin typeface="Arial"/>
                </a:rPr>
                <a:t> </a:t>
              </a:r>
              <a:endParaRPr lang="ru-RU" sz="2000" b="1" kern="0" dirty="0" smtClean="0">
                <a:solidFill>
                  <a:srgbClr val="002060"/>
                </a:solidFill>
                <a:latin typeface="Arial"/>
              </a:endParaRPr>
            </a:p>
            <a:p>
              <a:pPr>
                <a:spcBef>
                  <a:spcPts val="5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b="1" kern="0" dirty="0" smtClean="0">
                  <a:solidFill>
                    <a:srgbClr val="002060"/>
                  </a:solidFill>
                  <a:latin typeface="Arial"/>
                </a:rPr>
                <a:t>                                        </a:t>
              </a:r>
              <a:r>
                <a:rPr lang="ru-RU" sz="2000" b="1" kern="0" dirty="0" err="1" smtClean="0">
                  <a:solidFill>
                    <a:srgbClr val="002060"/>
                  </a:solidFill>
                  <a:latin typeface="Arial"/>
                </a:rPr>
                <a:t>освітнього</a:t>
              </a:r>
              <a:r>
                <a:rPr lang="ru-RU" sz="2000" b="1" kern="0" dirty="0" smtClean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ru-RU" sz="2000" b="1" kern="0" dirty="0" err="1" smtClean="0">
                  <a:solidFill>
                    <a:srgbClr val="002060"/>
                  </a:solidFill>
                  <a:latin typeface="Arial"/>
                </a:rPr>
                <a:t>процесу</a:t>
              </a:r>
              <a:endParaRPr lang="en-US" sz="2000" b="1" dirty="0"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endParaRPr>
            </a:p>
          </p:txBody>
        </p:sp>
      </p:grpSp>
      <p:grpSp>
        <p:nvGrpSpPr>
          <p:cNvPr id="36" name="Группа 36"/>
          <p:cNvGrpSpPr/>
          <p:nvPr/>
        </p:nvGrpSpPr>
        <p:grpSpPr>
          <a:xfrm>
            <a:off x="1187624" y="1125534"/>
            <a:ext cx="7956376" cy="719139"/>
            <a:chOff x="3203572" y="1125534"/>
            <a:chExt cx="6985052" cy="719139"/>
          </a:xfrm>
        </p:grpSpPr>
        <p:sp>
          <p:nvSpPr>
            <p:cNvPr id="37" name="AutoShape 47"/>
            <p:cNvSpPr/>
            <p:nvPr/>
          </p:nvSpPr>
          <p:spPr>
            <a:xfrm>
              <a:off x="3203572" y="1125534"/>
              <a:ext cx="4537079" cy="71913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/>
            </a:gradFill>
            <a:ln w="19046">
              <a:solidFill>
                <a:srgbClr val="C0C0C0"/>
              </a:solidFill>
              <a:prstDash val="solid"/>
              <a:round/>
              <a:tailEnd type="arrow"/>
            </a:ln>
            <a:effectLst>
              <a:outerShdw dist="53886" dir="2700000" algn="tl">
                <a:srgbClr val="292929">
                  <a:alpha val="50000"/>
                </a:srgbClr>
              </a:outerShdw>
            </a:effectLst>
          </p:spPr>
          <p:txBody>
            <a:bodyPr vert="horz" wrap="none" lIns="91440" tIns="45720" rIns="91440" bIns="45720" anchor="ctr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" name="Rectangle 48"/>
            <p:cNvSpPr/>
            <p:nvPr/>
          </p:nvSpPr>
          <p:spPr>
            <a:xfrm>
              <a:off x="3490914" y="1270001"/>
              <a:ext cx="6697710" cy="400110"/>
            </a:xfrm>
            <a:prstGeom prst="rect">
              <a:avLst/>
            </a:prstGeom>
            <a:noFill/>
            <a:ln>
              <a:noFill/>
              <a:prstDash val="solid"/>
              <a:tailEnd type="arrow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>
                <a:spcBef>
                  <a:spcPts val="5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b="1" kern="0" dirty="0" err="1" smtClean="0">
                  <a:solidFill>
                    <a:srgbClr val="002060"/>
                  </a:solidFill>
                  <a:latin typeface="Arial"/>
                </a:rPr>
                <a:t>Підвищення</a:t>
              </a:r>
              <a:r>
                <a:rPr lang="ru-RU" sz="2000" b="1" kern="0" dirty="0" smtClean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ru-RU" sz="2000" b="1" kern="0" dirty="0" err="1">
                  <a:solidFill>
                    <a:srgbClr val="002060"/>
                  </a:solidFill>
                  <a:latin typeface="Arial"/>
                </a:rPr>
                <a:t>якості</a:t>
              </a:r>
              <a:r>
                <a:rPr lang="ru-RU" sz="2000" b="1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ru-RU" sz="2000" b="1" kern="0" dirty="0" err="1">
                  <a:solidFill>
                    <a:srgbClr val="002060"/>
                  </a:solidFill>
                  <a:latin typeface="Arial"/>
                </a:rPr>
                <a:t>знань</a:t>
              </a:r>
              <a:r>
                <a:rPr lang="ru-RU" sz="2000" b="1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ru-RU" sz="2000" b="1" kern="0" dirty="0" err="1">
                  <a:solidFill>
                    <a:srgbClr val="002060"/>
                  </a:solidFill>
                  <a:latin typeface="Arial"/>
                </a:rPr>
                <a:t>учнів</a:t>
              </a:r>
              <a:r>
                <a:rPr lang="ru-RU" sz="2000" b="1" kern="0" dirty="0">
                  <a:solidFill>
                    <a:srgbClr val="002060"/>
                  </a:solidFill>
                  <a:latin typeface="Arial"/>
                </a:rPr>
                <a:t> з </a:t>
              </a:r>
              <a:r>
                <a:rPr lang="ru-RU" sz="2000" b="1" kern="0" dirty="0" err="1">
                  <a:solidFill>
                    <a:srgbClr val="002060"/>
                  </a:solidFill>
                  <a:latin typeface="Arial"/>
                </a:rPr>
                <a:t>базових</a:t>
              </a:r>
              <a:r>
                <a:rPr lang="ru-RU" sz="2000" b="1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ru-RU" sz="2000" b="1" kern="0" dirty="0" err="1" smtClean="0">
                  <a:solidFill>
                    <a:srgbClr val="002060"/>
                  </a:solidFill>
                  <a:latin typeface="Arial"/>
                </a:rPr>
                <a:t>предметів</a:t>
              </a:r>
              <a:endParaRPr lang="en-US" sz="2000" b="1" dirty="0">
                <a:solidFill>
                  <a:srgbClr val="000000"/>
                </a:solidFill>
                <a:effectLst>
                  <a:outerShdw dist="38096" dir="2700000">
                    <a:srgbClr val="FFFFFF"/>
                  </a:outerShdw>
                </a:effectLst>
                <a:latin typeface="Arial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07505" y="404665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Активне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впровадження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інноваційних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технологій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освітній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закладу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" name="AutoShape 51"/>
          <p:cNvSpPr/>
          <p:nvPr/>
        </p:nvSpPr>
        <p:spPr>
          <a:xfrm>
            <a:off x="671518" y="4335463"/>
            <a:ext cx="8653010" cy="1037753"/>
          </a:xfrm>
          <a:custGeom>
            <a:avLst>
              <a:gd name="f0" fmla="val 976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BEBEBE"/>
              </a:gs>
            </a:gsLst>
            <a:lin ang="5400000"/>
          </a:gradFill>
          <a:ln w="19046">
            <a:solidFill>
              <a:srgbClr val="C0C0C0"/>
            </a:solidFill>
            <a:prstDash val="solid"/>
            <a:round/>
            <a:tailEnd type="arrow"/>
          </a:ln>
          <a:effectLst>
            <a:outerShdw dist="53886" dir="2700000" algn="tl">
              <a:srgbClr val="292929">
                <a:alpha val="50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Трансформація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перспективного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педагогічного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досвіду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практичну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        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діяльність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81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40" y="-24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79194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Методична робота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спрямовувалася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580" y="1916832"/>
            <a:ext cx="78128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/>
                </a:solidFill>
              </a:rPr>
              <a:t>на </a:t>
            </a:r>
            <a:r>
              <a:rPr lang="ru-RU" b="1" dirty="0" err="1">
                <a:solidFill>
                  <a:schemeClr val="accent2"/>
                </a:solidFill>
              </a:rPr>
              <a:t>створення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внутрішньої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системи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забезпечення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якості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освіти</a:t>
            </a:r>
            <a:r>
              <a:rPr lang="ru-RU" b="1" dirty="0">
                <a:solidFill>
                  <a:schemeClr val="accent2"/>
                </a:solidFill>
              </a:rPr>
              <a:t> та </a:t>
            </a:r>
            <a:r>
              <a:rPr lang="ru-RU" b="1" dirty="0" err="1">
                <a:solidFill>
                  <a:schemeClr val="accent2"/>
                </a:solidFill>
              </a:rPr>
              <a:t>якості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освітньої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діяльності</a:t>
            </a:r>
            <a:r>
              <a:rPr lang="ru-RU" b="1" dirty="0">
                <a:solidFill>
                  <a:schemeClr val="accent2"/>
                </a:solidFill>
              </a:rPr>
              <a:t>, </a:t>
            </a:r>
            <a:endParaRPr lang="ru-RU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2"/>
                </a:solidFill>
              </a:rPr>
              <a:t>реалізацію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нормативно-</a:t>
            </a:r>
            <a:r>
              <a:rPr lang="ru-RU" b="1" dirty="0" err="1">
                <a:solidFill>
                  <a:schemeClr val="accent2"/>
                </a:solidFill>
              </a:rPr>
              <a:t>правових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документів</a:t>
            </a:r>
            <a:r>
              <a:rPr lang="ru-RU" b="1" dirty="0">
                <a:solidFill>
                  <a:schemeClr val="accent2"/>
                </a:solidFill>
              </a:rPr>
              <a:t> та </a:t>
            </a:r>
            <a:r>
              <a:rPr lang="ru-RU" b="1" dirty="0" err="1">
                <a:solidFill>
                  <a:schemeClr val="accent2"/>
                </a:solidFill>
              </a:rPr>
              <a:t>надання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інформаційно-консультативної</a:t>
            </a:r>
            <a:r>
              <a:rPr lang="ru-RU" b="1" dirty="0">
                <a:solidFill>
                  <a:schemeClr val="accent2"/>
                </a:solidFill>
              </a:rPr>
              <a:t> та </a:t>
            </a:r>
            <a:r>
              <a:rPr lang="ru-RU" b="1" dirty="0" err="1">
                <a:solidFill>
                  <a:schemeClr val="accent2"/>
                </a:solidFill>
              </a:rPr>
              <a:t>практичної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допомоги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педагогічним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працівникам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із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питань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упровадження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оновлених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навчальних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програм</a:t>
            </a:r>
            <a:r>
              <a:rPr lang="ru-RU" b="1" dirty="0">
                <a:solidFill>
                  <a:schemeClr val="accent2"/>
                </a:solidFill>
              </a:rPr>
              <a:t>, </a:t>
            </a:r>
            <a:r>
              <a:rPr lang="ru-RU" b="1" dirty="0" err="1">
                <a:solidFill>
                  <a:schemeClr val="accent2"/>
                </a:solidFill>
              </a:rPr>
              <a:t>Державних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стандартів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освіти</a:t>
            </a:r>
            <a:r>
              <a:rPr lang="ru-RU" b="1" dirty="0">
                <a:solidFill>
                  <a:schemeClr val="accent2"/>
                </a:solidFill>
              </a:rPr>
              <a:t>, </a:t>
            </a:r>
            <a:r>
              <a:rPr lang="ru-RU" b="1" dirty="0" err="1">
                <a:solidFill>
                  <a:schemeClr val="accent2"/>
                </a:solidFill>
              </a:rPr>
              <a:t>зокрема</a:t>
            </a:r>
            <a:r>
              <a:rPr lang="ru-RU" b="1" dirty="0">
                <a:solidFill>
                  <a:schemeClr val="accent2"/>
                </a:solidFill>
              </a:rPr>
              <a:t>, у 1-4-х </a:t>
            </a:r>
            <a:r>
              <a:rPr lang="ru-RU" b="1" dirty="0" err="1">
                <a:solidFill>
                  <a:schemeClr val="accent2"/>
                </a:solidFill>
              </a:rPr>
              <a:t>класах</a:t>
            </a:r>
            <a:r>
              <a:rPr lang="ru-RU" b="1" dirty="0">
                <a:solidFill>
                  <a:schemeClr val="accent2"/>
                </a:solidFill>
              </a:rPr>
              <a:t> та 5-7 </a:t>
            </a:r>
            <a:r>
              <a:rPr lang="ru-RU" b="1" dirty="0" err="1">
                <a:solidFill>
                  <a:schemeClr val="accent2"/>
                </a:solidFill>
              </a:rPr>
              <a:t>класах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НУШ.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b="1" dirty="0">
                <a:solidFill>
                  <a:schemeClr val="accent2"/>
                </a:solidFill>
              </a:rPr>
              <a:t>у</a:t>
            </a:r>
            <a:r>
              <a:rPr lang="uk-UA" b="1" dirty="0" smtClean="0">
                <a:solidFill>
                  <a:schemeClr val="accent2"/>
                </a:solidFill>
              </a:rPr>
              <a:t>різноманітнення форм підвищення кваліфікації педагогічних працівників.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err="1">
                <a:solidFill>
                  <a:schemeClr val="accent2"/>
                </a:solidFill>
              </a:rPr>
              <a:t>вдосконалення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роботи</a:t>
            </a:r>
            <a:r>
              <a:rPr lang="ru-RU" b="1" dirty="0">
                <a:solidFill>
                  <a:schemeClr val="accent2"/>
                </a:solidFill>
              </a:rPr>
              <a:t> з </a:t>
            </a:r>
            <a:r>
              <a:rPr lang="ru-RU" b="1" dirty="0" err="1">
                <a:solidFill>
                  <a:schemeClr val="accent2"/>
                </a:solidFill>
              </a:rPr>
              <a:t>педагогічними</a:t>
            </a:r>
            <a:r>
              <a:rPr lang="ru-RU" b="1" dirty="0">
                <a:solidFill>
                  <a:schemeClr val="accent2"/>
                </a:solidFill>
              </a:rPr>
              <a:t> кадрами, </a:t>
            </a:r>
            <a:r>
              <a:rPr lang="ru-RU" b="1" dirty="0" err="1">
                <a:solidFill>
                  <a:schemeClr val="accent2"/>
                </a:solidFill>
              </a:rPr>
              <a:t>підвищення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фахового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рівня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педагогів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школи</a:t>
            </a:r>
            <a:r>
              <a:rPr lang="ru-RU" b="1" dirty="0">
                <a:solidFill>
                  <a:schemeClr val="accent2"/>
                </a:solidFill>
              </a:rPr>
              <a:t>, </a:t>
            </a:r>
            <a:r>
              <a:rPr lang="ru-RU" b="1" dirty="0" err="1">
                <a:solidFill>
                  <a:schemeClr val="accent2"/>
                </a:solidFill>
              </a:rPr>
              <a:t>їх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готовності</a:t>
            </a:r>
            <a:r>
              <a:rPr lang="ru-RU" b="1" dirty="0">
                <a:solidFill>
                  <a:schemeClr val="accent2"/>
                </a:solidFill>
              </a:rPr>
              <a:t> до </a:t>
            </a:r>
            <a:r>
              <a:rPr lang="ru-RU" b="1" dirty="0" err="1">
                <a:solidFill>
                  <a:schemeClr val="accent2"/>
                </a:solidFill>
              </a:rPr>
              <a:t>інноваційної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діяльності</a:t>
            </a:r>
            <a:endParaRPr lang="ru-RU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ru-RU" b="1" dirty="0" smtClean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40" y="-24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791940"/>
          </a:xfrm>
        </p:spPr>
        <p:txBody>
          <a:bodyPr/>
          <a:lstStyle/>
          <a:p>
            <a:r>
              <a:rPr lang="ru-RU" sz="4000" b="1" dirty="0" err="1" smtClean="0">
                <a:solidFill>
                  <a:schemeClr val="bg1"/>
                </a:solidFill>
                <a:latin typeface="Comic Sans MS" pitchFamily="66" charset="0"/>
              </a:rPr>
              <a:t>Педагогічний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Comic Sans MS" pitchFamily="66" charset="0"/>
              </a:rPr>
              <a:t>колектив</a:t>
            </a: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234" y="1196752"/>
            <a:ext cx="85062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uk-UA" sz="2400" b="1" dirty="0" smtClean="0">
                <a:solidFill>
                  <a:srgbClr val="000000"/>
                </a:solidFill>
                <a:ea typeface="Times New Roman"/>
                <a:cs typeface="Arial"/>
              </a:rPr>
              <a:t>У 2024-25 </a:t>
            </a:r>
            <a:r>
              <a:rPr lang="uk-UA" sz="2400" b="1" dirty="0" err="1" smtClean="0">
                <a:solidFill>
                  <a:srgbClr val="000000"/>
                </a:solidFill>
                <a:ea typeface="Times New Roman"/>
                <a:cs typeface="Arial"/>
              </a:rPr>
              <a:t>н.р</a:t>
            </a:r>
            <a:r>
              <a:rPr lang="uk-UA" sz="2400" b="1" dirty="0">
                <a:solidFill>
                  <a:srgbClr val="000000"/>
                </a:solidFill>
                <a:ea typeface="Times New Roman"/>
                <a:cs typeface="Arial"/>
              </a:rPr>
              <a:t>. </a:t>
            </a:r>
            <a:r>
              <a:rPr lang="uk-UA" sz="2400" b="1" dirty="0" smtClean="0">
                <a:solidFill>
                  <a:srgbClr val="000000"/>
                </a:solidFill>
                <a:ea typeface="Times New Roman"/>
                <a:cs typeface="Arial"/>
              </a:rPr>
              <a:t>освітній </a:t>
            </a:r>
            <a:r>
              <a:rPr lang="uk-UA" sz="2400" b="1" dirty="0">
                <a:solidFill>
                  <a:srgbClr val="000000"/>
                </a:solidFill>
                <a:ea typeface="Times New Roman"/>
                <a:cs typeface="Arial"/>
              </a:rPr>
              <a:t>процес </a:t>
            </a:r>
            <a:r>
              <a:rPr lang="uk-UA" sz="2400" b="1" dirty="0" smtClean="0">
                <a:solidFill>
                  <a:srgbClr val="000000"/>
                </a:solidFill>
                <a:ea typeface="Times New Roman"/>
                <a:cs typeface="Arial"/>
              </a:rPr>
              <a:t>забезпечували 42 </a:t>
            </a:r>
            <a:r>
              <a:rPr lang="uk-UA" sz="2400" b="1" dirty="0">
                <a:solidFill>
                  <a:srgbClr val="000000"/>
                </a:solidFill>
                <a:ea typeface="Times New Roman"/>
                <a:cs typeface="Arial"/>
              </a:rPr>
              <a:t>педагогічних </a:t>
            </a:r>
            <a:r>
              <a:rPr lang="uk-UA" sz="2400" b="1" dirty="0" smtClean="0">
                <a:solidFill>
                  <a:srgbClr val="000000"/>
                </a:solidFill>
                <a:ea typeface="Times New Roman"/>
                <a:cs typeface="Arial"/>
              </a:rPr>
              <a:t>працівників за кваліфікаційними категоріями:</a:t>
            </a:r>
          </a:p>
          <a:p>
            <a:pPr indent="449580" algn="ctr"/>
            <a:endParaRPr lang="uk-UA" sz="2400" b="1" dirty="0" smtClean="0">
              <a:solidFill>
                <a:srgbClr val="000000"/>
              </a:solidFill>
              <a:ea typeface="Times New Roman"/>
              <a:cs typeface="Arial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000000"/>
                </a:solidFill>
                <a:ea typeface="Times New Roman"/>
                <a:cs typeface="Arial"/>
              </a:rPr>
              <a:t> </a:t>
            </a:r>
            <a:r>
              <a:rPr lang="uk-UA" sz="2400" b="1" dirty="0">
                <a:solidFill>
                  <a:srgbClr val="C00000"/>
                </a:solidFill>
                <a:ea typeface="Times New Roman"/>
                <a:cs typeface="Arial"/>
              </a:rPr>
              <a:t>4</a:t>
            </a:r>
            <a:r>
              <a:rPr lang="uk-UA" sz="2400" b="1" dirty="0" smtClean="0">
                <a:solidFill>
                  <a:srgbClr val="C00000"/>
                </a:solidFill>
                <a:ea typeface="Times New Roman"/>
                <a:cs typeface="Arial"/>
              </a:rPr>
              <a:t> - спеціаліст,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C00000"/>
                </a:solidFill>
                <a:ea typeface="Times New Roman"/>
                <a:cs typeface="Arial"/>
              </a:rPr>
              <a:t> 2 - ІІ </a:t>
            </a:r>
            <a:r>
              <a:rPr lang="uk-UA" sz="2400" b="1" dirty="0">
                <a:solidFill>
                  <a:srgbClr val="C00000"/>
                </a:solidFill>
                <a:ea typeface="Times New Roman"/>
                <a:cs typeface="Arial"/>
              </a:rPr>
              <a:t>категорії, </a:t>
            </a:r>
            <a:endParaRPr lang="uk-UA" sz="2400" b="1" dirty="0" smtClean="0">
              <a:solidFill>
                <a:srgbClr val="C00000"/>
              </a:solidFill>
              <a:ea typeface="Times New Roman"/>
              <a:cs typeface="Arial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C00000"/>
                </a:solidFill>
                <a:ea typeface="Times New Roman"/>
                <a:cs typeface="Arial"/>
              </a:rPr>
              <a:t> 7 </a:t>
            </a:r>
            <a:r>
              <a:rPr lang="uk-UA" sz="2400" b="1" dirty="0">
                <a:solidFill>
                  <a:srgbClr val="C00000"/>
                </a:solidFill>
                <a:ea typeface="Times New Roman"/>
                <a:cs typeface="Arial"/>
              </a:rPr>
              <a:t>– І категорії</a:t>
            </a:r>
            <a:r>
              <a:rPr lang="uk-UA" sz="2400" b="1" dirty="0" smtClean="0">
                <a:solidFill>
                  <a:srgbClr val="C00000"/>
                </a:solidFill>
                <a:ea typeface="Times New Roman"/>
                <a:cs typeface="Arial"/>
              </a:rPr>
              <a:t>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C00000"/>
                </a:solidFill>
                <a:ea typeface="Times New Roman"/>
                <a:cs typeface="Arial"/>
              </a:rPr>
              <a:t> 29 </a:t>
            </a:r>
            <a:r>
              <a:rPr lang="uk-UA" sz="2400" b="1" dirty="0">
                <a:solidFill>
                  <a:srgbClr val="C00000"/>
                </a:solidFill>
                <a:ea typeface="Times New Roman"/>
                <a:cs typeface="Arial"/>
              </a:rPr>
              <a:t>– вищої. </a:t>
            </a:r>
            <a:endParaRPr lang="uk-UA" sz="2400" b="1" dirty="0" smtClean="0">
              <a:solidFill>
                <a:srgbClr val="C00000"/>
              </a:solidFill>
              <a:ea typeface="Times New Roman"/>
              <a:cs typeface="Arial"/>
            </a:endParaRPr>
          </a:p>
          <a:p>
            <a:endParaRPr lang="uk-UA" sz="2400" b="1" dirty="0" smtClean="0">
              <a:solidFill>
                <a:srgbClr val="000000"/>
              </a:solidFill>
              <a:ea typeface="Times New Roman"/>
              <a:cs typeface="Arial"/>
            </a:endParaRPr>
          </a:p>
          <a:p>
            <a:r>
              <a:rPr lang="uk-UA" sz="2400" b="1" dirty="0" smtClean="0">
                <a:solidFill>
                  <a:srgbClr val="000000"/>
                </a:solidFill>
                <a:ea typeface="Times New Roman"/>
                <a:cs typeface="Arial"/>
              </a:rPr>
              <a:t>Із </a:t>
            </a:r>
            <a:r>
              <a:rPr lang="uk-UA" sz="2400" b="1" dirty="0">
                <a:solidFill>
                  <a:srgbClr val="000000"/>
                </a:solidFill>
                <a:ea typeface="Times New Roman"/>
                <a:cs typeface="Arial"/>
              </a:rPr>
              <a:t>них </a:t>
            </a:r>
            <a:r>
              <a:rPr lang="uk-UA" sz="2400" b="1" dirty="0" smtClean="0">
                <a:solidFill>
                  <a:srgbClr val="000000"/>
                </a:solidFill>
                <a:ea typeface="Times New Roman"/>
                <a:cs typeface="Arial"/>
              </a:rPr>
              <a:t>мають </a:t>
            </a:r>
            <a:r>
              <a:rPr lang="uk-UA" sz="2400" b="1" dirty="0">
                <a:solidFill>
                  <a:srgbClr val="000000"/>
                </a:solidFill>
                <a:ea typeface="Times New Roman"/>
                <a:cs typeface="Arial"/>
              </a:rPr>
              <a:t>педагогічне </a:t>
            </a:r>
            <a:r>
              <a:rPr lang="uk-UA" sz="2400" b="1" dirty="0" smtClean="0">
                <a:solidFill>
                  <a:srgbClr val="000000"/>
                </a:solidFill>
                <a:ea typeface="Times New Roman"/>
                <a:cs typeface="Arial"/>
              </a:rPr>
              <a:t>звання: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C00000"/>
                </a:solidFill>
                <a:ea typeface="Times New Roman"/>
                <a:cs typeface="Arial"/>
              </a:rPr>
              <a:t>14 - </a:t>
            </a:r>
            <a:r>
              <a:rPr lang="uk-UA" sz="2400" b="1" dirty="0">
                <a:solidFill>
                  <a:srgbClr val="C00000"/>
                </a:solidFill>
                <a:ea typeface="Times New Roman"/>
                <a:cs typeface="Arial"/>
              </a:rPr>
              <a:t>« Старший </a:t>
            </a:r>
            <a:r>
              <a:rPr lang="uk-UA" sz="2400" b="1" dirty="0" smtClean="0">
                <a:solidFill>
                  <a:srgbClr val="C00000"/>
                </a:solidFill>
                <a:ea typeface="Times New Roman"/>
                <a:cs typeface="Arial"/>
              </a:rPr>
              <a:t>вчитель»,  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400" b="1" dirty="0">
                <a:solidFill>
                  <a:srgbClr val="C00000"/>
                </a:solidFill>
                <a:ea typeface="Times New Roman"/>
                <a:cs typeface="Arial"/>
              </a:rPr>
              <a:t>8</a:t>
            </a:r>
            <a:r>
              <a:rPr lang="uk-UA" sz="2400" b="1" dirty="0" smtClean="0">
                <a:solidFill>
                  <a:srgbClr val="C00000"/>
                </a:solidFill>
                <a:ea typeface="Times New Roman"/>
                <a:cs typeface="Arial"/>
              </a:rPr>
              <a:t>  </a:t>
            </a:r>
            <a:r>
              <a:rPr lang="uk-UA" sz="2400" b="1" dirty="0">
                <a:solidFill>
                  <a:srgbClr val="C00000"/>
                </a:solidFill>
                <a:ea typeface="Times New Roman"/>
                <a:cs typeface="Arial"/>
              </a:rPr>
              <a:t>-  «Вчитель-методист</a:t>
            </a:r>
            <a:r>
              <a:rPr lang="uk-UA" sz="2400" b="1" dirty="0" smtClean="0">
                <a:solidFill>
                  <a:srgbClr val="C00000"/>
                </a:solidFill>
                <a:ea typeface="Times New Roman"/>
                <a:cs typeface="Arial"/>
              </a:rPr>
              <a:t>».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40" y="-24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791940"/>
          </a:xfrm>
        </p:spPr>
        <p:txBody>
          <a:bodyPr/>
          <a:lstStyle/>
          <a:p>
            <a:r>
              <a:rPr lang="ru-RU" sz="4000" b="1" dirty="0" err="1" smtClean="0">
                <a:solidFill>
                  <a:schemeClr val="bg1"/>
                </a:solidFill>
                <a:latin typeface="Comic Sans MS" pitchFamily="66" charset="0"/>
              </a:rPr>
              <a:t>Форми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Comic Sans MS" pitchFamily="66" charset="0"/>
              </a:rPr>
              <a:t>роботи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 з </a:t>
            </a:r>
            <a:r>
              <a:rPr lang="ru-RU" sz="4000" b="1" dirty="0" err="1" smtClean="0">
                <a:solidFill>
                  <a:schemeClr val="bg1"/>
                </a:solidFill>
                <a:latin typeface="Comic Sans MS" pitchFamily="66" charset="0"/>
              </a:rPr>
              <a:t>вчителями</a:t>
            </a: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580" y="1340768"/>
            <a:ext cx="78848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i="1" dirty="0">
                <a:solidFill>
                  <a:srgbClr val="FF0000"/>
                </a:solidFill>
              </a:rPr>
              <a:t>Колективні </a:t>
            </a:r>
          </a:p>
          <a:p>
            <a:pPr lvl="0"/>
            <a:r>
              <a:rPr lang="uk-UA" sz="2400" dirty="0">
                <a:solidFill>
                  <a:srgbClr val="1C3680"/>
                </a:solidFill>
              </a:rPr>
              <a:t>(засідання педагогічної ради, методичні семінари)</a:t>
            </a:r>
          </a:p>
          <a:p>
            <a:pPr lvl="0" algn="ctr"/>
            <a:endParaRPr lang="uk-UA" sz="2400" b="1" i="1" dirty="0">
              <a:solidFill>
                <a:srgbClr val="FF0000"/>
              </a:solidFill>
            </a:endParaRPr>
          </a:p>
          <a:p>
            <a:pPr lvl="0" algn="ctr"/>
            <a:r>
              <a:rPr lang="uk-UA" sz="2400" b="1" i="1" dirty="0">
                <a:solidFill>
                  <a:srgbClr val="FF0000"/>
                </a:solidFill>
              </a:rPr>
              <a:t>Групові </a:t>
            </a:r>
          </a:p>
          <a:p>
            <a:pPr lvl="0"/>
            <a:r>
              <a:rPr lang="uk-UA" sz="2400" dirty="0">
                <a:solidFill>
                  <a:srgbClr val="1C3680"/>
                </a:solidFill>
              </a:rPr>
              <a:t>(засідання ШМО, творчих груп, заняття Школи молодого вчителя, Школа педагогічної майстерності, майстер-класи)</a:t>
            </a:r>
          </a:p>
          <a:p>
            <a:pPr lvl="0" algn="ctr"/>
            <a:r>
              <a:rPr lang="uk-UA" sz="2400" b="1" i="1" dirty="0">
                <a:solidFill>
                  <a:srgbClr val="FF0000"/>
                </a:solidFill>
              </a:rPr>
              <a:t> </a:t>
            </a:r>
          </a:p>
          <a:p>
            <a:pPr lvl="0" algn="ctr"/>
            <a:r>
              <a:rPr lang="uk-UA" sz="2400" b="1" i="1" dirty="0">
                <a:solidFill>
                  <a:srgbClr val="FF0000"/>
                </a:solidFill>
              </a:rPr>
              <a:t>Індивідуальні</a:t>
            </a:r>
          </a:p>
          <a:p>
            <a:pPr lvl="0"/>
            <a:r>
              <a:rPr lang="uk-UA" sz="2400" dirty="0">
                <a:solidFill>
                  <a:srgbClr val="1C3680"/>
                </a:solidFill>
              </a:rPr>
              <a:t>(самоосвіта, методичні консультації, робота над науково-методичною проблемою, співбесіди, аналізи уроків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6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005" y="-628953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grpSp>
        <p:nvGrpSpPr>
          <p:cNvPr id="5" name="Группа 26"/>
          <p:cNvGrpSpPr/>
          <p:nvPr/>
        </p:nvGrpSpPr>
        <p:grpSpPr>
          <a:xfrm>
            <a:off x="5214942" y="1684128"/>
            <a:ext cx="3357557" cy="3689088"/>
            <a:chOff x="5214942" y="1214442"/>
            <a:chExt cx="3357557" cy="2571739"/>
          </a:xfrm>
        </p:grpSpPr>
        <p:sp>
          <p:nvSpPr>
            <p:cNvPr id="6" name="AutoShape 47"/>
            <p:cNvSpPr/>
            <p:nvPr/>
          </p:nvSpPr>
          <p:spPr>
            <a:xfrm>
              <a:off x="5214942" y="1390646"/>
              <a:ext cx="3357557" cy="2395535"/>
            </a:xfrm>
            <a:custGeom>
              <a:avLst>
                <a:gd name="f0" fmla="val 1002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DFDFD"/>
                </a:gs>
                <a:gs pos="100000">
                  <a:srgbClr val="D7D7D7"/>
                </a:gs>
              </a:gsLst>
              <a:lin ang="5400000"/>
            </a:gradFill>
            <a:ln w="19046">
              <a:solidFill>
                <a:srgbClr val="C0C0C0"/>
              </a:solidFill>
              <a:prstDash val="solid"/>
              <a:round/>
              <a:tailEnd type="arrow"/>
            </a:ln>
            <a:effectLst>
              <a:outerShdw dist="53886" dir="2700000" algn="tl">
                <a:srgbClr val="292929">
                  <a:alpha val="50000"/>
                </a:srgbClr>
              </a:outerShdw>
            </a:effectLst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" name="AutoShape 48"/>
            <p:cNvSpPr/>
            <p:nvPr/>
          </p:nvSpPr>
          <p:spPr>
            <a:xfrm>
              <a:off x="5342647" y="1214442"/>
              <a:ext cx="3056820" cy="36691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99FF99"/>
            </a:solidFill>
            <a:ln w="38103">
              <a:solidFill>
                <a:srgbClr val="FFFFFF">
                  <a:alpha val="70195"/>
                </a:srgbClr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uk-UA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8" name="Группа 27"/>
          <p:cNvGrpSpPr/>
          <p:nvPr/>
        </p:nvGrpSpPr>
        <p:grpSpPr>
          <a:xfrm>
            <a:off x="858400" y="1878602"/>
            <a:ext cx="3642167" cy="3439269"/>
            <a:chOff x="785817" y="1285875"/>
            <a:chExt cx="3357557" cy="2571749"/>
          </a:xfrm>
        </p:grpSpPr>
        <p:sp>
          <p:nvSpPr>
            <p:cNvPr id="9" name="AutoShape 37"/>
            <p:cNvSpPr/>
            <p:nvPr/>
          </p:nvSpPr>
          <p:spPr>
            <a:xfrm>
              <a:off x="785817" y="1462089"/>
              <a:ext cx="3357557" cy="2395535"/>
            </a:xfrm>
            <a:custGeom>
              <a:avLst>
                <a:gd name="f0" fmla="val 1002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DFDFD"/>
                </a:gs>
                <a:gs pos="100000">
                  <a:srgbClr val="D7D7D7"/>
                </a:gs>
              </a:gsLst>
              <a:lin ang="5400000"/>
            </a:gradFill>
            <a:ln w="19046">
              <a:solidFill>
                <a:srgbClr val="C0C0C0"/>
              </a:solidFill>
              <a:prstDash val="solid"/>
              <a:round/>
              <a:tailEnd type="arrow"/>
            </a:ln>
            <a:effectLst>
              <a:outerShdw dist="53886" dir="2700000" algn="tl">
                <a:srgbClr val="292929">
                  <a:alpha val="50000"/>
                </a:srgbClr>
              </a:outerShdw>
            </a:effectLst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0" name="Group 43"/>
            <p:cNvGrpSpPr/>
            <p:nvPr/>
          </p:nvGrpSpPr>
          <p:grpSpPr>
            <a:xfrm>
              <a:off x="929999" y="1285875"/>
              <a:ext cx="3056820" cy="366912"/>
              <a:chOff x="929999" y="1285875"/>
              <a:chExt cx="3056820" cy="366912"/>
            </a:xfrm>
          </p:grpSpPr>
          <p:sp>
            <p:nvSpPr>
              <p:cNvPr id="11" name="AutoShape 44"/>
              <p:cNvSpPr/>
              <p:nvPr/>
            </p:nvSpPr>
            <p:spPr>
              <a:xfrm>
                <a:off x="929999" y="1285875"/>
                <a:ext cx="3056820" cy="366912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AFE1FF"/>
              </a:solidFill>
              <a:ln w="38103">
                <a:solidFill>
                  <a:srgbClr val="FFFFFF">
                    <a:alpha val="70195"/>
                  </a:srgbClr>
                </a:solidFill>
                <a:prstDash val="solid"/>
                <a:round/>
                <a:tailEnd type="arrow"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uk-UA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AutoShape 45"/>
              <p:cNvSpPr/>
              <p:nvPr/>
            </p:nvSpPr>
            <p:spPr>
              <a:xfrm>
                <a:off x="977383" y="1308113"/>
                <a:ext cx="2949708" cy="148992"/>
              </a:xfrm>
              <a:custGeom>
                <a:avLst>
                  <a:gd name="f0" fmla="val 6125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AFE1FF">
                      <a:alpha val="70000"/>
                    </a:srgbClr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uk-UA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13" name="Rectangle 46"/>
            <p:cNvSpPr/>
            <p:nvPr/>
          </p:nvSpPr>
          <p:spPr>
            <a:xfrm>
              <a:off x="2359874" y="1321454"/>
              <a:ext cx="184736" cy="400114"/>
            </a:xfrm>
            <a:prstGeom prst="rect">
              <a:avLst/>
            </a:prstGeom>
            <a:noFill/>
            <a:ln>
              <a:noFill/>
              <a:prstDash val="solid"/>
              <a:tailEnd type="arrow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19" name="Группа 24"/>
          <p:cNvGrpSpPr/>
          <p:nvPr/>
        </p:nvGrpSpPr>
        <p:grpSpPr>
          <a:xfrm>
            <a:off x="611559" y="0"/>
            <a:ext cx="8424937" cy="3077766"/>
            <a:chOff x="557902" y="-86438"/>
            <a:chExt cx="7206562" cy="3215239"/>
          </a:xfrm>
        </p:grpSpPr>
        <p:sp>
          <p:nvSpPr>
            <p:cNvPr id="20" name="AutoShape 53"/>
            <p:cNvSpPr/>
            <p:nvPr/>
          </p:nvSpPr>
          <p:spPr>
            <a:xfrm>
              <a:off x="1571625" y="142875"/>
              <a:ext cx="6192838" cy="92869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99FF99"/>
            </a:solidFill>
            <a:ln w="38103">
              <a:solidFill>
                <a:srgbClr val="FFFFFF">
                  <a:alpha val="70195"/>
                </a:srgbClr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uk-UA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1" name="Rectangle 54"/>
            <p:cNvSpPr/>
            <p:nvPr/>
          </p:nvSpPr>
          <p:spPr>
            <a:xfrm>
              <a:off x="557902" y="-86438"/>
              <a:ext cx="7206562" cy="3215239"/>
            </a:xfrm>
            <a:prstGeom prst="rect">
              <a:avLst/>
            </a:prstGeom>
            <a:noFill/>
            <a:ln>
              <a:noFill/>
              <a:prstDash val="solid"/>
              <a:tailEnd type="arrow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lvl="0"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uk-UA" sz="2400" b="1" dirty="0" smtClean="0">
                  <a:solidFill>
                    <a:srgbClr val="004574"/>
                  </a:solidFill>
                  <a:latin typeface="Arial"/>
                </a:rPr>
                <a:t>У </a:t>
              </a:r>
              <a:r>
                <a:rPr lang="uk-UA" sz="2400" b="1" dirty="0">
                  <a:solidFill>
                    <a:srgbClr val="004574"/>
                  </a:solidFill>
                  <a:latin typeface="Arial"/>
                </a:rPr>
                <a:t>рамках роботи над методичною проблемою </a:t>
              </a:r>
              <a:endParaRPr lang="uk-UA" sz="2400" b="1" dirty="0" smtClean="0">
                <a:solidFill>
                  <a:srgbClr val="004574"/>
                </a:solidFill>
                <a:latin typeface="Arial"/>
              </a:endParaRPr>
            </a:p>
            <a:p>
              <a:pPr lvl="0"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uk-UA" sz="2400" b="1" dirty="0" smtClean="0">
                  <a:solidFill>
                    <a:srgbClr val="004574"/>
                  </a:solidFill>
                  <a:latin typeface="Arial"/>
                </a:rPr>
                <a:t>була </a:t>
              </a:r>
              <a:r>
                <a:rPr lang="uk-UA" sz="2400" b="1" dirty="0">
                  <a:solidFill>
                    <a:srgbClr val="004574"/>
                  </a:solidFill>
                  <a:latin typeface="Arial"/>
                </a:rPr>
                <a:t>також організована </a:t>
              </a:r>
              <a:endParaRPr lang="uk-UA" sz="2400" b="1" dirty="0" smtClean="0">
                <a:solidFill>
                  <a:srgbClr val="004574"/>
                </a:solidFill>
                <a:latin typeface="Arial"/>
              </a:endParaRPr>
            </a:p>
            <a:p>
              <a:pPr lvl="0"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uk-UA" sz="2400" b="1" dirty="0" smtClean="0">
                  <a:solidFill>
                    <a:srgbClr val="004574"/>
                  </a:solidFill>
                  <a:latin typeface="Arial"/>
                </a:rPr>
                <a:t>діяльність </a:t>
              </a:r>
              <a:r>
                <a:rPr lang="uk-UA" sz="2400" b="1" dirty="0">
                  <a:solidFill>
                    <a:srgbClr val="004574"/>
                  </a:solidFill>
                  <a:latin typeface="Arial"/>
                </a:rPr>
                <a:t>таких педагогічних шкіл: </a:t>
              </a:r>
              <a:endParaRPr lang="uk-UA" sz="2400" b="1" dirty="0" smtClean="0">
                <a:solidFill>
                  <a:srgbClr val="004574"/>
                </a:solidFill>
                <a:latin typeface="Arial"/>
              </a:endParaRPr>
            </a:p>
            <a:p>
              <a:pPr lvl="0"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uk-UA" sz="2800" b="1" dirty="0" smtClean="0">
                  <a:solidFill>
                    <a:srgbClr val="004574"/>
                  </a:solidFill>
                  <a:latin typeface="Arial"/>
                </a:rPr>
                <a:t>             </a:t>
              </a:r>
              <a:endParaRPr lang="uk-UA" sz="2800" b="1" dirty="0">
                <a:solidFill>
                  <a:srgbClr val="004574"/>
                </a:solidFill>
                <a:latin typeface="Arial"/>
              </a:endParaRP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uk-UA" sz="2000" b="1" dirty="0" smtClean="0">
                  <a:solidFill>
                    <a:srgbClr val="004574"/>
                  </a:solidFill>
                  <a:latin typeface="Arial"/>
                </a:rPr>
                <a:t>     </a:t>
              </a: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uk-UA" b="1" dirty="0" smtClean="0">
                  <a:solidFill>
                    <a:srgbClr val="004574"/>
                  </a:solidFill>
                  <a:latin typeface="Arial"/>
                </a:rPr>
                <a:t>Школа </a:t>
              </a:r>
              <a:r>
                <a:rPr lang="uk-UA" b="1" dirty="0">
                  <a:solidFill>
                    <a:srgbClr val="004574"/>
                  </a:solidFill>
                  <a:latin typeface="Arial"/>
                </a:rPr>
                <a:t>молодого </a:t>
              </a:r>
              <a:r>
                <a:rPr lang="uk-UA" b="1" dirty="0" smtClean="0">
                  <a:solidFill>
                    <a:srgbClr val="004574"/>
                  </a:solidFill>
                  <a:latin typeface="Arial"/>
                </a:rPr>
                <a:t>вчителя</a:t>
              </a:r>
              <a:r>
                <a:rPr lang="uk-UA" b="1" dirty="0">
                  <a:solidFill>
                    <a:srgbClr val="004574"/>
                  </a:solidFill>
                  <a:latin typeface="Arial"/>
                </a:rPr>
                <a:t> </a:t>
              </a:r>
              <a:r>
                <a:rPr lang="uk-UA" b="1" dirty="0" smtClean="0">
                  <a:solidFill>
                    <a:srgbClr val="004574"/>
                  </a:solidFill>
                  <a:latin typeface="Arial"/>
                </a:rPr>
                <a:t>  </a:t>
              </a:r>
              <a:r>
                <a:rPr lang="uk-UA" b="1" kern="0" dirty="0" smtClean="0">
                  <a:solidFill>
                    <a:srgbClr val="004574"/>
                  </a:solidFill>
                  <a:latin typeface="Arial"/>
                </a:rPr>
                <a:t>               Школа </a:t>
              </a:r>
              <a:r>
                <a:rPr lang="uk-UA" b="1" kern="0" dirty="0">
                  <a:solidFill>
                    <a:srgbClr val="004574"/>
                  </a:solidFill>
                  <a:latin typeface="Arial"/>
                </a:rPr>
                <a:t>педагогічної </a:t>
              </a:r>
              <a:r>
                <a:rPr lang="uk-UA" b="1" kern="0" dirty="0" smtClean="0">
                  <a:solidFill>
                    <a:srgbClr val="004574"/>
                  </a:solidFill>
                  <a:latin typeface="Arial"/>
                </a:rPr>
                <a:t>творчості </a:t>
              </a:r>
              <a:r>
                <a:rPr lang="uk-UA" b="1" dirty="0" smtClean="0">
                  <a:solidFill>
                    <a:srgbClr val="004574"/>
                  </a:solidFill>
                  <a:latin typeface="Arial"/>
                </a:rPr>
                <a:t> </a:t>
              </a:r>
              <a:endParaRPr lang="uk-UA" b="1" dirty="0">
                <a:solidFill>
                  <a:srgbClr val="004574"/>
                </a:solidFill>
                <a:latin typeface="Arial"/>
              </a:endParaRP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uk-UA" b="1" dirty="0" smtClean="0">
                <a:solidFill>
                  <a:srgbClr val="004574"/>
                </a:solidFill>
                <a:latin typeface="Arial"/>
              </a:endParaRP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uk-UA" sz="2000" b="1" dirty="0" smtClean="0">
                  <a:solidFill>
                    <a:srgbClr val="004574"/>
                  </a:solidFill>
                  <a:latin typeface="Arial"/>
                </a:rPr>
                <a:t>         (</a:t>
              </a:r>
              <a:r>
                <a:rPr lang="uk-UA" b="1" dirty="0" smtClean="0">
                  <a:solidFill>
                    <a:srgbClr val="004574"/>
                  </a:solidFill>
                  <a:latin typeface="Arial"/>
                </a:rPr>
                <a:t>керівник Карлова Е.С.)                           (</a:t>
              </a:r>
              <a:r>
                <a:rPr lang="uk-UA" b="1" dirty="0">
                  <a:solidFill>
                    <a:srgbClr val="004574"/>
                  </a:solidFill>
                  <a:latin typeface="Arial"/>
                </a:rPr>
                <a:t>керівник </a:t>
              </a:r>
              <a:r>
                <a:rPr lang="uk-UA" b="1" dirty="0" smtClean="0">
                  <a:solidFill>
                    <a:srgbClr val="004574"/>
                  </a:solidFill>
                  <a:latin typeface="Arial"/>
                </a:rPr>
                <a:t> </a:t>
              </a:r>
              <a:r>
                <a:rPr lang="uk-UA" b="1" dirty="0" err="1" smtClean="0">
                  <a:solidFill>
                    <a:srgbClr val="004574"/>
                  </a:solidFill>
                  <a:latin typeface="Arial"/>
                </a:rPr>
                <a:t>Пойда</a:t>
              </a:r>
              <a:r>
                <a:rPr lang="uk-UA" b="1" dirty="0" smtClean="0">
                  <a:solidFill>
                    <a:srgbClr val="004574"/>
                  </a:solidFill>
                  <a:latin typeface="Arial"/>
                </a:rPr>
                <a:t> Н.М. </a:t>
              </a:r>
              <a:endParaRPr lang="uk-UA" b="1" dirty="0">
                <a:solidFill>
                  <a:srgbClr val="004574"/>
                </a:solidFill>
                <a:latin typeface="Arial"/>
              </a:endParaRPr>
            </a:p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uk-UA" b="1" dirty="0" smtClean="0">
                <a:solidFill>
                  <a:srgbClr val="004574"/>
                </a:solidFill>
                <a:latin typeface="Arial"/>
              </a:endParaRPr>
            </a:p>
          </p:txBody>
        </p:sp>
      </p:grpSp>
      <p:pic>
        <p:nvPicPr>
          <p:cNvPr id="17" name="Picture 5" descr="115600369_1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198"/>
            <a:ext cx="16843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120912" cy="29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1" y="2852936"/>
            <a:ext cx="3413755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2815</TotalTime>
  <Words>1969</Words>
  <Application>Microsoft Office PowerPoint</Application>
  <PresentationFormat>Экран (4:3)</PresentationFormat>
  <Paragraphs>276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Круги</vt:lpstr>
      <vt:lpstr>5_Оформление по умолчанию</vt:lpstr>
      <vt:lpstr>6_Оформление по умолчанию</vt:lpstr>
      <vt:lpstr>       Ужгородський ліцей № 9 Ужгородської міської ради  Закарпатської області     Про підсумки методичної роботи  закладу освіти у 2024-2025 навчальному році </vt:lpstr>
      <vt:lpstr>Методична робота</vt:lpstr>
      <vt:lpstr>         Для того, щоб навчити іншого, потрібно більше розуму, ніж для того, щоб навчитися самому.                                                                Мішель де Монтень       \</vt:lpstr>
      <vt:lpstr>              \</vt:lpstr>
      <vt:lpstr>Презентация PowerPoint</vt:lpstr>
      <vt:lpstr>Методична робота спрямовувалася:</vt:lpstr>
      <vt:lpstr>Педагогічний колектив</vt:lpstr>
      <vt:lpstr>Форми роботи з вчителями</vt:lpstr>
      <vt:lpstr>Презентация PowerPoint</vt:lpstr>
      <vt:lpstr>Педагогічні ради</vt:lpstr>
      <vt:lpstr>Педагогічні ради </vt:lpstr>
      <vt:lpstr>Презентация PowerPoint</vt:lpstr>
      <vt:lpstr>Презентация PowerPoint</vt:lpstr>
      <vt:lpstr>Презентация PowerPoint</vt:lpstr>
      <vt:lpstr>Робота з обдарованими учнями</vt:lpstr>
      <vt:lpstr>Результати участі учнів на ІІ етапі Всеукраїнських учнівських олімпіад :</vt:lpstr>
      <vt:lpstr>Робота з обдарованими учнями</vt:lpstr>
      <vt:lpstr>Робота з обдарованими учнями</vt:lpstr>
      <vt:lpstr>Презентация PowerPoint</vt:lpstr>
      <vt:lpstr>Презентация PowerPoint</vt:lpstr>
      <vt:lpstr>Презентация PowerPoint</vt:lpstr>
      <vt:lpstr>Презентация PowerPoint</vt:lpstr>
      <vt:lpstr>Обмін досвідом</vt:lpstr>
      <vt:lpstr> Внутрішній контроль </vt:lpstr>
      <vt:lpstr> Співпраця психолога і педагогів </vt:lpstr>
      <vt:lpstr> Внутрішній контроль </vt:lpstr>
      <vt:lpstr> Висновок </vt:lpstr>
      <vt:lpstr>Проєкт рішення педагогічної ради: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 ДІЯЛЬНІСТЬ В СИСТЕМІ позашкільної освіти</dc:title>
  <dc:creator>Валентина Рогожина</dc:creator>
  <cp:lastModifiedBy>user</cp:lastModifiedBy>
  <cp:revision>363</cp:revision>
  <dcterms:created xsi:type="dcterms:W3CDTF">2012-11-26T10:52:17Z</dcterms:created>
  <dcterms:modified xsi:type="dcterms:W3CDTF">2025-09-11T08:47:17Z</dcterms:modified>
</cp:coreProperties>
</file>