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0" r:id="rId3"/>
    <p:sldMasterId id="2147483713" r:id="rId4"/>
    <p:sldMasterId id="2147483739" r:id="rId5"/>
  </p:sldMasterIdLst>
  <p:notesMasterIdLst>
    <p:notesMasterId r:id="rId22"/>
  </p:notesMasterIdLst>
  <p:sldIdLst>
    <p:sldId id="299" r:id="rId6"/>
    <p:sldId id="288" r:id="rId7"/>
    <p:sldId id="301" r:id="rId8"/>
    <p:sldId id="330" r:id="rId9"/>
    <p:sldId id="332" r:id="rId10"/>
    <p:sldId id="294" r:id="rId11"/>
    <p:sldId id="295" r:id="rId12"/>
    <p:sldId id="298" r:id="rId13"/>
    <p:sldId id="327" r:id="rId14"/>
    <p:sldId id="293" r:id="rId15"/>
    <p:sldId id="333" r:id="rId16"/>
    <p:sldId id="334" r:id="rId17"/>
    <p:sldId id="335" r:id="rId18"/>
    <p:sldId id="336" r:id="rId19"/>
    <p:sldId id="305" r:id="rId20"/>
    <p:sldId id="304" r:id="rId21"/>
  </p:sldIdLst>
  <p:sldSz cx="9144000" cy="6858000" type="screen4x3"/>
  <p:notesSz cx="6858000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7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55" autoAdjust="0"/>
  </p:normalViewPr>
  <p:slideViewPr>
    <p:cSldViewPr>
      <p:cViewPr varScale="1">
        <p:scale>
          <a:sx n="73" d="100"/>
          <a:sy n="73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uk-UA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4B907DDE-DB0B-4D26-8305-33DF73A6DBE9}" type="datetime1">
              <a:rPr lang="uk-UA"/>
              <a:pPr lvl="0"/>
              <a:t>15.09.2025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2"/>
            <a:ext cx="4972050" cy="3729042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724403"/>
            <a:ext cx="5486400" cy="44751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47215"/>
            <a:ext cx="2971800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uk-UA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9447215"/>
            <a:ext cx="2971800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9580E6CC-95E1-4350-AFF6-3E3FA14ED9F5}" type="slidenum">
              <a:rPr/>
              <a:pPr lvl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378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72" y="4267203"/>
            <a:ext cx="9140827" cy="2590796"/>
            <a:chOff x="3172" y="4267203"/>
            <a:chExt cx="9140827" cy="2590796"/>
          </a:xfrm>
        </p:grpSpPr>
        <p:sp>
          <p:nvSpPr>
            <p:cNvPr id="3" name="Freeform 3"/>
            <p:cNvSpPr/>
            <p:nvPr/>
          </p:nvSpPr>
          <p:spPr>
            <a:xfrm>
              <a:off x="3172" y="4267203"/>
              <a:ext cx="9140827" cy="2590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4316"/>
                <a:gd name="f8" fmla="+- 0 0 -90"/>
                <a:gd name="f9" fmla="*/ f3 1 5740"/>
                <a:gd name="f10" fmla="*/ f4 1 431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4316"/>
                <a:gd name="f20" fmla="+- f17 0 f1"/>
                <a:gd name="f21" fmla="*/ 5740 1 f18"/>
                <a:gd name="f22" fmla="*/ 4316 1 f19"/>
                <a:gd name="f23" fmla="*/ 0 1 f18"/>
                <a:gd name="f24" fmla="*/ 0 1 f19"/>
                <a:gd name="f25" fmla="*/ f12 1 f18"/>
                <a:gd name="f26" fmla="*/ f13 1 f19"/>
                <a:gd name="f27" fmla="*/ f23 f9 1"/>
                <a:gd name="f28" fmla="*/ f25 f9 1"/>
                <a:gd name="f29" fmla="*/ f26 f10 1"/>
                <a:gd name="f30" fmla="*/ f24 f10 1"/>
                <a:gd name="f31" fmla="*/ f21 f9 1"/>
                <a:gd name="f32" fmla="*/ f22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1" y="f32"/>
                </a:cxn>
                <a:cxn ang="f20">
                  <a:pos x="f27" y="f32"/>
                </a:cxn>
                <a:cxn ang="f20">
                  <a:pos x="f27" y="f30"/>
                </a:cxn>
                <a:cxn ang="f20">
                  <a:pos x="f31" y="f30"/>
                </a:cxn>
                <a:cxn ang="f20">
                  <a:pos x="f31" y="f32"/>
                </a:cxn>
                <a:cxn ang="f20">
                  <a:pos x="f31" y="f32"/>
                </a:cxn>
              </a:cxnLst>
              <a:rect l="f27" t="f30" r="f28" b="f29"/>
              <a:pathLst>
                <a:path w="5740" h="4316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/>
            </a:gradFill>
            <a:ln>
              <a:noFill/>
              <a:prstDash val="solid"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5600699" y="5897559"/>
              <a:ext cx="1257300" cy="827083"/>
              <a:chOff x="5600699" y="5897559"/>
              <a:chExt cx="1257300" cy="827083"/>
            </a:xfrm>
          </p:grpSpPr>
          <p:sp>
            <p:nvSpPr>
              <p:cNvPr id="5" name="Oval 5"/>
              <p:cNvSpPr/>
              <p:nvPr/>
            </p:nvSpPr>
            <p:spPr>
              <a:xfrm>
                <a:off x="5853110" y="6048371"/>
                <a:ext cx="844548" cy="51911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" name="Oval 6"/>
              <p:cNvSpPr/>
              <p:nvPr/>
            </p:nvSpPr>
            <p:spPr>
              <a:xfrm>
                <a:off x="5916616" y="6096003"/>
                <a:ext cx="717547" cy="436561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Oval 7"/>
              <p:cNvSpPr/>
              <p:nvPr/>
            </p:nvSpPr>
            <p:spPr>
              <a:xfrm>
                <a:off x="6005514" y="6146797"/>
                <a:ext cx="546097" cy="32861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Oval 8"/>
              <p:cNvSpPr/>
              <p:nvPr/>
            </p:nvSpPr>
            <p:spPr>
              <a:xfrm>
                <a:off x="6069009" y="6184901"/>
                <a:ext cx="415923" cy="252410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Oval 9"/>
              <p:cNvSpPr/>
              <p:nvPr/>
            </p:nvSpPr>
            <p:spPr>
              <a:xfrm>
                <a:off x="6122986" y="6226177"/>
                <a:ext cx="304796" cy="16985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5676896" y="5897559"/>
                <a:ext cx="608011" cy="2555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2"/>
                  <a:gd name="f7" fmla="val 161"/>
                  <a:gd name="f8" fmla="val 376"/>
                  <a:gd name="f9" fmla="val 12"/>
                  <a:gd name="f10" fmla="val 257"/>
                  <a:gd name="f11" fmla="val 24"/>
                  <a:gd name="f12" fmla="val 149"/>
                  <a:gd name="f13" fmla="val 54"/>
                  <a:gd name="f14" fmla="val 101"/>
                  <a:gd name="f15" fmla="val 77"/>
                  <a:gd name="f16" fmla="val 59"/>
                  <a:gd name="f17" fmla="val 131"/>
                  <a:gd name="f18" fmla="val 137"/>
                  <a:gd name="f19" fmla="val 29"/>
                  <a:gd name="f20" fmla="val 107"/>
                  <a:gd name="f21" fmla="val 65"/>
                  <a:gd name="f22" fmla="val 83"/>
                  <a:gd name="f23" fmla="val 155"/>
                  <a:gd name="f24" fmla="val 36"/>
                  <a:gd name="f25" fmla="+- 0 0 -90"/>
                  <a:gd name="f26" fmla="*/ f3 1 382"/>
                  <a:gd name="f27" fmla="*/ f4 1 161"/>
                  <a:gd name="f28" fmla="val f5"/>
                  <a:gd name="f29" fmla="val f6"/>
                  <a:gd name="f30" fmla="val f7"/>
                  <a:gd name="f31" fmla="*/ f25 f0 1"/>
                  <a:gd name="f32" fmla="+- f30 0 f28"/>
                  <a:gd name="f33" fmla="+- f29 0 f28"/>
                  <a:gd name="f34" fmla="*/ f31 1 f2"/>
                  <a:gd name="f35" fmla="*/ f33 1 382"/>
                  <a:gd name="f36" fmla="*/ f32 1 161"/>
                  <a:gd name="f37" fmla="+- f34 0 f1"/>
                  <a:gd name="f38" fmla="*/ 376 1 f35"/>
                  <a:gd name="f39" fmla="*/ 12 1 f36"/>
                  <a:gd name="f40" fmla="*/ 257 1 f35"/>
                  <a:gd name="f41" fmla="*/ 24 1 f36"/>
                  <a:gd name="f42" fmla="*/ 149 1 f35"/>
                  <a:gd name="f43" fmla="*/ 54 1 f36"/>
                  <a:gd name="f44" fmla="*/ 101 1 f35"/>
                  <a:gd name="f45" fmla="*/ 77 1 f36"/>
                  <a:gd name="f46" fmla="*/ 59 1 f35"/>
                  <a:gd name="f47" fmla="*/ 101 1 f36"/>
                  <a:gd name="f48" fmla="*/ 24 1 f35"/>
                  <a:gd name="f49" fmla="*/ 131 1 f36"/>
                  <a:gd name="f50" fmla="*/ 0 1 f35"/>
                  <a:gd name="f51" fmla="*/ 161 1 f36"/>
                  <a:gd name="f52" fmla="*/ 137 1 f36"/>
                  <a:gd name="f53" fmla="*/ 29 1 f35"/>
                  <a:gd name="f54" fmla="*/ 107 1 f36"/>
                  <a:gd name="f55" fmla="*/ 65 1 f35"/>
                  <a:gd name="f56" fmla="*/ 83 1 f36"/>
                  <a:gd name="f57" fmla="*/ 155 1 f35"/>
                  <a:gd name="f58" fmla="*/ 36 1 f36"/>
                  <a:gd name="f59" fmla="*/ 0 1 f36"/>
                  <a:gd name="f60" fmla="*/ 382 1 f35"/>
                  <a:gd name="f61" fmla="*/ f29 1 f35"/>
                  <a:gd name="f62" fmla="*/ f30 1 f36"/>
                  <a:gd name="f63" fmla="*/ f50 f26 1"/>
                  <a:gd name="f64" fmla="*/ f61 f26 1"/>
                  <a:gd name="f65" fmla="*/ f62 f27 1"/>
                  <a:gd name="f66" fmla="*/ f59 f27 1"/>
                  <a:gd name="f67" fmla="*/ f38 f26 1"/>
                  <a:gd name="f68" fmla="*/ f39 f27 1"/>
                  <a:gd name="f69" fmla="*/ f40 f26 1"/>
                  <a:gd name="f70" fmla="*/ f41 f27 1"/>
                  <a:gd name="f71" fmla="*/ f42 f26 1"/>
                  <a:gd name="f72" fmla="*/ f43 f27 1"/>
                  <a:gd name="f73" fmla="*/ f44 f26 1"/>
                  <a:gd name="f74" fmla="*/ f45 f27 1"/>
                  <a:gd name="f75" fmla="*/ f46 f26 1"/>
                  <a:gd name="f76" fmla="*/ f47 f27 1"/>
                  <a:gd name="f77" fmla="*/ f48 f26 1"/>
                  <a:gd name="f78" fmla="*/ f49 f27 1"/>
                  <a:gd name="f79" fmla="*/ f51 f27 1"/>
                  <a:gd name="f80" fmla="*/ f52 f27 1"/>
                  <a:gd name="f81" fmla="*/ f53 f26 1"/>
                  <a:gd name="f82" fmla="*/ f54 f27 1"/>
                  <a:gd name="f83" fmla="*/ f55 f26 1"/>
                  <a:gd name="f84" fmla="*/ f56 f27 1"/>
                  <a:gd name="f85" fmla="*/ f57 f26 1"/>
                  <a:gd name="f86" fmla="*/ f58 f27 1"/>
                  <a:gd name="f87" fmla="*/ f6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7" y="f68"/>
                  </a:cxn>
                  <a:cxn ang="f37">
                    <a:pos x="f69" y="f70"/>
                  </a:cxn>
                  <a:cxn ang="f37">
                    <a:pos x="f71" y="f72"/>
                  </a:cxn>
                  <a:cxn ang="f37">
                    <a:pos x="f73" y="f74"/>
                  </a:cxn>
                  <a:cxn ang="f37">
                    <a:pos x="f75" y="f76"/>
                  </a:cxn>
                  <a:cxn ang="f37">
                    <a:pos x="f77" y="f78"/>
                  </a:cxn>
                  <a:cxn ang="f37">
                    <a:pos x="f63" y="f79"/>
                  </a:cxn>
                  <a:cxn ang="f37">
                    <a:pos x="f63" y="f80"/>
                  </a:cxn>
                  <a:cxn ang="f37">
                    <a:pos x="f81" y="f82"/>
                  </a:cxn>
                  <a:cxn ang="f37">
                    <a:pos x="f83" y="f84"/>
                  </a:cxn>
                  <a:cxn ang="f37">
                    <a:pos x="f85" y="f86"/>
                  </a:cxn>
                  <a:cxn ang="f37">
                    <a:pos x="f69" y="f68"/>
                  </a:cxn>
                  <a:cxn ang="f37">
                    <a:pos x="f67" y="f66"/>
                  </a:cxn>
                  <a:cxn ang="f37">
                    <a:pos x="f67" y="f66"/>
                  </a:cxn>
                  <a:cxn ang="f37">
                    <a:pos x="f87" y="f66"/>
                  </a:cxn>
                  <a:cxn ang="f37">
                    <a:pos x="f87" y="f68"/>
                  </a:cxn>
                  <a:cxn ang="f37">
                    <a:pos x="f67" y="f68"/>
                  </a:cxn>
                  <a:cxn ang="f37">
                    <a:pos x="f67" y="f68"/>
                  </a:cxn>
                  <a:cxn ang="f37">
                    <a:pos x="f67" y="f68"/>
                  </a:cxn>
                </a:cxnLst>
                <a:rect l="f63" t="f66" r="f64" b="f65"/>
                <a:pathLst>
                  <a:path w="382" h="1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4"/>
                    </a:lnTo>
                    <a:lnTo>
                      <a:pt x="f11" y="f17"/>
                    </a:lnTo>
                    <a:lnTo>
                      <a:pt x="f5" y="f7"/>
                    </a:lnTo>
                    <a:lnTo>
                      <a:pt x="f5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10" y="f9"/>
                    </a:lnTo>
                    <a:lnTo>
                      <a:pt x="f8" y="f5"/>
                    </a:lnTo>
                    <a:lnTo>
                      <a:pt x="f8" y="f5"/>
                    </a:lnTo>
                    <a:lnTo>
                      <a:pt x="f6" y="f5"/>
                    </a:lnTo>
                    <a:lnTo>
                      <a:pt x="f6" y="f9"/>
                    </a:lnTo>
                    <a:lnTo>
                      <a:pt x="f8" y="f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867403" y="6619871"/>
                <a:ext cx="704846" cy="1047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43"/>
                  <a:gd name="f7" fmla="val 66"/>
                  <a:gd name="f8" fmla="val 257"/>
                  <a:gd name="f9" fmla="val 54"/>
                  <a:gd name="f10" fmla="val 353"/>
                  <a:gd name="f11" fmla="val 48"/>
                  <a:gd name="f12" fmla="val 24"/>
                  <a:gd name="f13" fmla="val 36"/>
                  <a:gd name="f14" fmla="val 60"/>
                  <a:gd name="f15" fmla="val 186"/>
                  <a:gd name="f16" fmla="val 120"/>
                  <a:gd name="f17" fmla="val 12"/>
                  <a:gd name="f18" fmla="+- 0 0 -90"/>
                  <a:gd name="f19" fmla="*/ f3 1 443"/>
                  <a:gd name="f20" fmla="*/ f4 1 6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443"/>
                  <a:gd name="f29" fmla="*/ f25 1 66"/>
                  <a:gd name="f30" fmla="+- f27 0 f1"/>
                  <a:gd name="f31" fmla="*/ 257 1 f28"/>
                  <a:gd name="f32" fmla="*/ 54 1 f29"/>
                  <a:gd name="f33" fmla="*/ 353 1 f28"/>
                  <a:gd name="f34" fmla="*/ 48 1 f29"/>
                  <a:gd name="f35" fmla="*/ 443 1 f28"/>
                  <a:gd name="f36" fmla="*/ 24 1 f29"/>
                  <a:gd name="f37" fmla="*/ 36 1 f29"/>
                  <a:gd name="f38" fmla="*/ 60 1 f29"/>
                  <a:gd name="f39" fmla="*/ 66 1 f29"/>
                  <a:gd name="f40" fmla="*/ 186 1 f28"/>
                  <a:gd name="f41" fmla="*/ 120 1 f28"/>
                  <a:gd name="f42" fmla="*/ 60 1 f28"/>
                  <a:gd name="f43" fmla="*/ 0 1 f28"/>
                  <a:gd name="f44" fmla="*/ 12 1 f29"/>
                  <a:gd name="f45" fmla="*/ 0 1 f29"/>
                  <a:gd name="f46" fmla="*/ 54 1 f28"/>
                  <a:gd name="f47" fmla="*/ f22 1 f28"/>
                  <a:gd name="f48" fmla="*/ f23 1 f29"/>
                  <a:gd name="f49" fmla="*/ f43 f19 1"/>
                  <a:gd name="f50" fmla="*/ f47 f19 1"/>
                  <a:gd name="f51" fmla="*/ f48 f20 1"/>
                  <a:gd name="f52" fmla="*/ f45 f20 1"/>
                  <a:gd name="f53" fmla="*/ f31 f19 1"/>
                  <a:gd name="f54" fmla="*/ f32 f20 1"/>
                  <a:gd name="f55" fmla="*/ f33 f19 1"/>
                  <a:gd name="f56" fmla="*/ f34 f20 1"/>
                  <a:gd name="f57" fmla="*/ f35 f19 1"/>
                  <a:gd name="f58" fmla="*/ f36 f20 1"/>
                  <a:gd name="f59" fmla="*/ f37 f20 1"/>
                  <a:gd name="f60" fmla="*/ f38 f20 1"/>
                  <a:gd name="f61" fmla="*/ f39 f20 1"/>
                  <a:gd name="f62" fmla="*/ f40 f19 1"/>
                  <a:gd name="f63" fmla="*/ f41 f19 1"/>
                  <a:gd name="f64" fmla="*/ f42 f19 1"/>
                  <a:gd name="f65" fmla="*/ f44 f20 1"/>
                  <a:gd name="f66" fmla="*/ f46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7" y="f59"/>
                  </a:cxn>
                  <a:cxn ang="f30">
                    <a:pos x="f55" y="f60"/>
                  </a:cxn>
                  <a:cxn ang="f30">
                    <a:pos x="f53" y="f61"/>
                  </a:cxn>
                  <a:cxn ang="f30">
                    <a:pos x="f62" y="f60"/>
                  </a:cxn>
                  <a:cxn ang="f30">
                    <a:pos x="f63" y="f56"/>
                  </a:cxn>
                  <a:cxn ang="f30">
                    <a:pos x="f64" y="f59"/>
                  </a:cxn>
                  <a:cxn ang="f30">
                    <a:pos x="f49" y="f65"/>
                  </a:cxn>
                  <a:cxn ang="f30">
                    <a:pos x="f49" y="f52"/>
                  </a:cxn>
                  <a:cxn ang="f30">
                    <a:pos x="f66" y="f58"/>
                  </a:cxn>
                  <a:cxn ang="f30">
                    <a:pos x="f63" y="f59"/>
                  </a:cxn>
                  <a:cxn ang="f30">
                    <a:pos x="f62" y="f56"/>
                  </a:cxn>
                  <a:cxn ang="f30">
                    <a:pos x="f53" y="f54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443" h="66">
                    <a:moveTo>
                      <a:pt x="f8" y="f9"/>
                    </a:moveTo>
                    <a:lnTo>
                      <a:pt x="f10" y="f11"/>
                    </a:lnTo>
                    <a:lnTo>
                      <a:pt x="f6" y="f12"/>
                    </a:lnTo>
                    <a:lnTo>
                      <a:pt x="f6" y="f13"/>
                    </a:lnTo>
                    <a:lnTo>
                      <a:pt x="f10" y="f14"/>
                    </a:lnTo>
                    <a:lnTo>
                      <a:pt x="f8" y="f7"/>
                    </a:lnTo>
                    <a:lnTo>
                      <a:pt x="f15" y="f14"/>
                    </a:lnTo>
                    <a:lnTo>
                      <a:pt x="f16" y="f11"/>
                    </a:lnTo>
                    <a:lnTo>
                      <a:pt x="f14" y="f13"/>
                    </a:lnTo>
                    <a:lnTo>
                      <a:pt x="f5" y="f17"/>
                    </a:lnTo>
                    <a:lnTo>
                      <a:pt x="f5" y="f5"/>
                    </a:lnTo>
                    <a:lnTo>
                      <a:pt x="f9" y="f12"/>
                    </a:lnTo>
                    <a:lnTo>
                      <a:pt x="f16" y="f13"/>
                    </a:lnTo>
                    <a:lnTo>
                      <a:pt x="f15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89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600699" y="6200775"/>
                <a:ext cx="141283" cy="3429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"/>
                  <a:gd name="f7" fmla="val 216"/>
                  <a:gd name="f8" fmla="val 12"/>
                  <a:gd name="f9" fmla="val 66"/>
                  <a:gd name="f10" fmla="val 18"/>
                  <a:gd name="f11" fmla="val 108"/>
                  <a:gd name="f12" fmla="val 36"/>
                  <a:gd name="f13" fmla="val 144"/>
                  <a:gd name="f14" fmla="val 60"/>
                  <a:gd name="f15" fmla="val 72"/>
                  <a:gd name="f16" fmla="val 42"/>
                  <a:gd name="f17" fmla="val 6"/>
                  <a:gd name="f18" fmla="val 30"/>
                  <a:gd name="f19" fmla="+- 0 0 -90"/>
                  <a:gd name="f20" fmla="*/ f3 1 89"/>
                  <a:gd name="f21" fmla="*/ f4 1 21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89"/>
                  <a:gd name="f30" fmla="*/ f26 1 216"/>
                  <a:gd name="f31" fmla="+- f28 0 f1"/>
                  <a:gd name="f32" fmla="*/ 12 1 f29"/>
                  <a:gd name="f33" fmla="*/ 66 1 f30"/>
                  <a:gd name="f34" fmla="*/ 18 1 f29"/>
                  <a:gd name="f35" fmla="*/ 108 1 f30"/>
                  <a:gd name="f36" fmla="*/ 36 1 f29"/>
                  <a:gd name="f37" fmla="*/ 144 1 f30"/>
                  <a:gd name="f38" fmla="*/ 60 1 f29"/>
                  <a:gd name="f39" fmla="*/ 180 1 f30"/>
                  <a:gd name="f40" fmla="*/ 89 1 f29"/>
                  <a:gd name="f41" fmla="*/ 216 1 f30"/>
                  <a:gd name="f42" fmla="*/ 72 1 f29"/>
                  <a:gd name="f43" fmla="*/ 42 1 f29"/>
                  <a:gd name="f44" fmla="*/ 6 1 f29"/>
                  <a:gd name="f45" fmla="*/ 0 1 f29"/>
                  <a:gd name="f46" fmla="*/ 30 1 f30"/>
                  <a:gd name="f47" fmla="*/ 0 1 f30"/>
                  <a:gd name="f48" fmla="*/ 30 1 f29"/>
                  <a:gd name="f49" fmla="*/ f23 1 f29"/>
                  <a:gd name="f50" fmla="*/ f24 1 f30"/>
                  <a:gd name="f51" fmla="*/ f45 f20 1"/>
                  <a:gd name="f52" fmla="*/ f49 f20 1"/>
                  <a:gd name="f53" fmla="*/ f50 f21 1"/>
                  <a:gd name="f54" fmla="*/ f47 f21 1"/>
                  <a:gd name="f55" fmla="*/ f32 f20 1"/>
                  <a:gd name="f56" fmla="*/ f33 f21 1"/>
                  <a:gd name="f57" fmla="*/ f34 f20 1"/>
                  <a:gd name="f58" fmla="*/ f35 f21 1"/>
                  <a:gd name="f59" fmla="*/ f36 f20 1"/>
                  <a:gd name="f60" fmla="*/ f37 f21 1"/>
                  <a:gd name="f61" fmla="*/ f38 f20 1"/>
                  <a:gd name="f62" fmla="*/ f39 f21 1"/>
                  <a:gd name="f63" fmla="*/ f40 f20 1"/>
                  <a:gd name="f64" fmla="*/ f41 f21 1"/>
                  <a:gd name="f65" fmla="*/ f42 f20 1"/>
                  <a:gd name="f66" fmla="*/ f43 f20 1"/>
                  <a:gd name="f67" fmla="*/ f44 f20 1"/>
                  <a:gd name="f68" fmla="*/ f46 f21 1"/>
                  <a:gd name="f69" fmla="*/ f4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5" y="f56"/>
                  </a:cxn>
                  <a:cxn ang="f31">
                    <a:pos x="f57" y="f58"/>
                  </a:cxn>
                  <a:cxn ang="f31">
                    <a:pos x="f59" y="f60"/>
                  </a:cxn>
                  <a:cxn ang="f31">
                    <a:pos x="f61" y="f62"/>
                  </a:cxn>
                  <a:cxn ang="f31">
                    <a:pos x="f63" y="f64"/>
                  </a:cxn>
                  <a:cxn ang="f31">
                    <a:pos x="f65" y="f64"/>
                  </a:cxn>
                  <a:cxn ang="f31">
                    <a:pos x="f66" y="f62"/>
                  </a:cxn>
                  <a:cxn ang="f31">
                    <a:pos x="f57" y="f60"/>
                  </a:cxn>
                  <a:cxn ang="f31">
                    <a:pos x="f67" y="f58"/>
                  </a:cxn>
                  <a:cxn ang="f31">
                    <a:pos x="f51" y="f56"/>
                  </a:cxn>
                  <a:cxn ang="f31">
                    <a:pos x="f51" y="f68"/>
                  </a:cxn>
                  <a:cxn ang="f31">
                    <a:pos x="f55" y="f54"/>
                  </a:cxn>
                  <a:cxn ang="f31">
                    <a:pos x="f69" y="f54"/>
                  </a:cxn>
                  <a:cxn ang="f31">
                    <a:pos x="f57" y="f68"/>
                  </a:cxn>
                  <a:cxn ang="f31">
                    <a:pos x="f55" y="f56"/>
                  </a:cxn>
                  <a:cxn ang="f31">
                    <a:pos x="f55" y="f56"/>
                  </a:cxn>
                </a:cxnLst>
                <a:rect l="f51" t="f54" r="f52" b="f53"/>
                <a:pathLst>
                  <a:path w="89" h="21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2"/>
                    </a:lnTo>
                    <a:lnTo>
                      <a:pt x="f6" y="f7"/>
                    </a:lnTo>
                    <a:lnTo>
                      <a:pt x="f15" y="f7"/>
                    </a:lnTo>
                    <a:lnTo>
                      <a:pt x="f16" y="f2"/>
                    </a:lnTo>
                    <a:lnTo>
                      <a:pt x="f10" y="f13"/>
                    </a:lnTo>
                    <a:lnTo>
                      <a:pt x="f17" y="f11"/>
                    </a:lnTo>
                    <a:lnTo>
                      <a:pt x="f5" y="f9"/>
                    </a:lnTo>
                    <a:lnTo>
                      <a:pt x="f5" y="f18"/>
                    </a:lnTo>
                    <a:lnTo>
                      <a:pt x="f8" y="f5"/>
                    </a:lnTo>
                    <a:lnTo>
                      <a:pt x="f18" y="f5"/>
                    </a:lnTo>
                    <a:lnTo>
                      <a:pt x="f10" y="f18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667378" y="5945191"/>
                <a:ext cx="1190621" cy="7318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47"/>
                  <a:gd name="f7" fmla="val 461"/>
                  <a:gd name="f8" fmla="val 382"/>
                  <a:gd name="f9" fmla="val 443"/>
                  <a:gd name="f10" fmla="val 311"/>
                  <a:gd name="f11" fmla="val 437"/>
                  <a:gd name="f12" fmla="val 245"/>
                  <a:gd name="f13" fmla="val 425"/>
                  <a:gd name="f14" fmla="val 185"/>
                  <a:gd name="f15" fmla="val 407"/>
                  <a:gd name="f16" fmla="val 131"/>
                  <a:gd name="f17" fmla="val 383"/>
                  <a:gd name="f18" fmla="val 83"/>
                  <a:gd name="f19" fmla="val 347"/>
                  <a:gd name="f20" fmla="val 53"/>
                  <a:gd name="f21" fmla="val 30"/>
                  <a:gd name="f22" fmla="val 269"/>
                  <a:gd name="f23" fmla="val 24"/>
                  <a:gd name="f24" fmla="val 227"/>
                  <a:gd name="f25" fmla="val 143"/>
                  <a:gd name="f26" fmla="val 107"/>
                  <a:gd name="f27" fmla="val 77"/>
                  <a:gd name="f28" fmla="val 47"/>
                  <a:gd name="f29" fmla="val 18"/>
                  <a:gd name="f30" fmla="val 12"/>
                  <a:gd name="f31" fmla="val 478"/>
                  <a:gd name="f32" fmla="val 562"/>
                  <a:gd name="f33" fmla="val 41"/>
                  <a:gd name="f34" fmla="val 36"/>
                  <a:gd name="f35" fmla="val 6"/>
                  <a:gd name="f36" fmla="val 305"/>
                  <a:gd name="f37" fmla="val 233"/>
                  <a:gd name="f38" fmla="val 167"/>
                  <a:gd name="f39" fmla="val 113"/>
                  <a:gd name="f40" fmla="val 65"/>
                  <a:gd name="f41" fmla="val 101"/>
                  <a:gd name="f42" fmla="val 137"/>
                  <a:gd name="f43" fmla="val 179"/>
                  <a:gd name="f44" fmla="val 275"/>
                  <a:gd name="f45" fmla="val 317"/>
                  <a:gd name="f46" fmla="val 359"/>
                  <a:gd name="f47" fmla="val 395"/>
                  <a:gd name="f48" fmla="val 419"/>
                  <a:gd name="f49" fmla="val 455"/>
                  <a:gd name="f50" fmla="val 448"/>
                  <a:gd name="f51" fmla="val 508"/>
                  <a:gd name="f52" fmla="val 449"/>
                  <a:gd name="f53" fmla="val 609"/>
                  <a:gd name="f54" fmla="val 413"/>
                  <a:gd name="f55" fmla="val 657"/>
                  <a:gd name="f56" fmla="val 389"/>
                  <a:gd name="f57" fmla="val 693"/>
                  <a:gd name="f58" fmla="val 723"/>
                  <a:gd name="f59" fmla="val 329"/>
                  <a:gd name="f60" fmla="val 293"/>
                  <a:gd name="f61" fmla="val 741"/>
                  <a:gd name="f62" fmla="val 287"/>
                  <a:gd name="f63" fmla="val 729"/>
                  <a:gd name="f64" fmla="val 281"/>
                  <a:gd name="f65" fmla="val 711"/>
                  <a:gd name="f66" fmla="val 681"/>
                  <a:gd name="f67" fmla="val 645"/>
                  <a:gd name="f68" fmla="val 377"/>
                  <a:gd name="f69" fmla="val 604"/>
                  <a:gd name="f70" fmla="val 401"/>
                  <a:gd name="f71" fmla="val 502"/>
                  <a:gd name="f72" fmla="val 431"/>
                  <a:gd name="f73" fmla="val 442"/>
                  <a:gd name="f74" fmla="+- 0 0 -90"/>
                  <a:gd name="f75" fmla="*/ f3 1 747"/>
                  <a:gd name="f76" fmla="*/ f4 1 461"/>
                  <a:gd name="f77" fmla="val f5"/>
                  <a:gd name="f78" fmla="val f6"/>
                  <a:gd name="f79" fmla="val f7"/>
                  <a:gd name="f80" fmla="*/ f74 f0 1"/>
                  <a:gd name="f81" fmla="+- f79 0 f77"/>
                  <a:gd name="f82" fmla="+- f78 0 f77"/>
                  <a:gd name="f83" fmla="*/ f80 1 f2"/>
                  <a:gd name="f84" fmla="*/ f82 1 747"/>
                  <a:gd name="f85" fmla="*/ f81 1 461"/>
                  <a:gd name="f86" fmla="+- f83 0 f1"/>
                  <a:gd name="f87" fmla="*/ 382 1 f84"/>
                  <a:gd name="f88" fmla="*/ 443 1 f85"/>
                  <a:gd name="f89" fmla="*/ 311 1 f84"/>
                  <a:gd name="f90" fmla="*/ 437 1 f85"/>
                  <a:gd name="f91" fmla="*/ 245 1 f84"/>
                  <a:gd name="f92" fmla="*/ 425 1 f85"/>
                  <a:gd name="f93" fmla="*/ 185 1 f84"/>
                  <a:gd name="f94" fmla="*/ 407 1 f85"/>
                  <a:gd name="f95" fmla="*/ 131 1 f84"/>
                  <a:gd name="f96" fmla="*/ 383 1 f85"/>
                  <a:gd name="f97" fmla="*/ 83 1 f84"/>
                  <a:gd name="f98" fmla="*/ 347 1 f85"/>
                  <a:gd name="f99" fmla="*/ 53 1 f84"/>
                  <a:gd name="f100" fmla="*/ 311 1 f85"/>
                  <a:gd name="f101" fmla="*/ 30 1 f84"/>
                  <a:gd name="f102" fmla="*/ 269 1 f85"/>
                  <a:gd name="f103" fmla="*/ 24 1 f84"/>
                  <a:gd name="f104" fmla="*/ 227 1 f85"/>
                  <a:gd name="f105" fmla="*/ 185 1 f85"/>
                  <a:gd name="f106" fmla="*/ 143 1 f85"/>
                  <a:gd name="f107" fmla="*/ 107 1 f85"/>
                  <a:gd name="f108" fmla="*/ 77 1 f85"/>
                  <a:gd name="f109" fmla="*/ 47 1 f85"/>
                  <a:gd name="f110" fmla="*/ 30 1 f85"/>
                  <a:gd name="f111" fmla="*/ 18 1 f85"/>
                  <a:gd name="f112" fmla="*/ 12 1 f85"/>
                  <a:gd name="f113" fmla="*/ 478 1 f84"/>
                  <a:gd name="f114" fmla="*/ 562 1 f84"/>
                  <a:gd name="f115" fmla="*/ 41 1 f85"/>
                  <a:gd name="f116" fmla="*/ 36 1 f85"/>
                  <a:gd name="f117" fmla="*/ 6 1 f85"/>
                  <a:gd name="f118" fmla="*/ 0 1 f85"/>
                  <a:gd name="f119" fmla="*/ 305 1 f84"/>
                  <a:gd name="f120" fmla="*/ 233 1 f84"/>
                  <a:gd name="f121" fmla="*/ 167 1 f84"/>
                  <a:gd name="f122" fmla="*/ 113 1 f84"/>
                  <a:gd name="f123" fmla="*/ 65 1 f85"/>
                  <a:gd name="f124" fmla="*/ 65 1 f84"/>
                  <a:gd name="f125" fmla="*/ 101 1 f85"/>
                  <a:gd name="f126" fmla="*/ 137 1 f85"/>
                  <a:gd name="f127" fmla="*/ 6 1 f84"/>
                  <a:gd name="f128" fmla="*/ 179 1 f85"/>
                  <a:gd name="f129" fmla="*/ 0 1 f84"/>
                  <a:gd name="f130" fmla="*/ 275 1 f85"/>
                  <a:gd name="f131" fmla="*/ 317 1 f85"/>
                  <a:gd name="f132" fmla="*/ 359 1 f85"/>
                  <a:gd name="f133" fmla="*/ 395 1 f85"/>
                  <a:gd name="f134" fmla="*/ 419 1 f85"/>
                  <a:gd name="f135" fmla="*/ 455 1 f85"/>
                  <a:gd name="f136" fmla="*/ 461 1 f85"/>
                  <a:gd name="f137" fmla="*/ 448 1 f84"/>
                  <a:gd name="f138" fmla="*/ 508 1 f84"/>
                  <a:gd name="f139" fmla="*/ 449 1 f85"/>
                  <a:gd name="f140" fmla="*/ 609 1 f84"/>
                  <a:gd name="f141" fmla="*/ 413 1 f85"/>
                  <a:gd name="f142" fmla="*/ 657 1 f84"/>
                  <a:gd name="f143" fmla="*/ 389 1 f85"/>
                  <a:gd name="f144" fmla="*/ 693 1 f84"/>
                  <a:gd name="f145" fmla="*/ 723 1 f84"/>
                  <a:gd name="f146" fmla="*/ 329 1 f85"/>
                  <a:gd name="f147" fmla="*/ 747 1 f84"/>
                  <a:gd name="f148" fmla="*/ 293 1 f85"/>
                  <a:gd name="f149" fmla="*/ 741 1 f84"/>
                  <a:gd name="f150" fmla="*/ 287 1 f85"/>
                  <a:gd name="f151" fmla="*/ 729 1 f84"/>
                  <a:gd name="f152" fmla="*/ 281 1 f85"/>
                  <a:gd name="f153" fmla="*/ 711 1 f84"/>
                  <a:gd name="f154" fmla="*/ 681 1 f84"/>
                  <a:gd name="f155" fmla="*/ 645 1 f84"/>
                  <a:gd name="f156" fmla="*/ 377 1 f85"/>
                  <a:gd name="f157" fmla="*/ 604 1 f84"/>
                  <a:gd name="f158" fmla="*/ 401 1 f85"/>
                  <a:gd name="f159" fmla="*/ 502 1 f84"/>
                  <a:gd name="f160" fmla="*/ 431 1 f85"/>
                  <a:gd name="f161" fmla="*/ 442 1 f84"/>
                  <a:gd name="f162" fmla="*/ f78 1 f84"/>
                  <a:gd name="f163" fmla="*/ f79 1 f85"/>
                  <a:gd name="f164" fmla="*/ f129 f75 1"/>
                  <a:gd name="f165" fmla="*/ f162 f75 1"/>
                  <a:gd name="f166" fmla="*/ f163 f76 1"/>
                  <a:gd name="f167" fmla="*/ f118 f76 1"/>
                  <a:gd name="f168" fmla="*/ f87 f75 1"/>
                  <a:gd name="f169" fmla="*/ f88 f76 1"/>
                  <a:gd name="f170" fmla="*/ f89 f75 1"/>
                  <a:gd name="f171" fmla="*/ f90 f76 1"/>
                  <a:gd name="f172" fmla="*/ f91 f75 1"/>
                  <a:gd name="f173" fmla="*/ f92 f76 1"/>
                  <a:gd name="f174" fmla="*/ f93 f75 1"/>
                  <a:gd name="f175" fmla="*/ f94 f76 1"/>
                  <a:gd name="f176" fmla="*/ f95 f75 1"/>
                  <a:gd name="f177" fmla="*/ f96 f76 1"/>
                  <a:gd name="f178" fmla="*/ f97 f75 1"/>
                  <a:gd name="f179" fmla="*/ f98 f76 1"/>
                  <a:gd name="f180" fmla="*/ f99 f75 1"/>
                  <a:gd name="f181" fmla="*/ f100 f76 1"/>
                  <a:gd name="f182" fmla="*/ f101 f75 1"/>
                  <a:gd name="f183" fmla="*/ f102 f76 1"/>
                  <a:gd name="f184" fmla="*/ f103 f75 1"/>
                  <a:gd name="f185" fmla="*/ f104 f76 1"/>
                  <a:gd name="f186" fmla="*/ f105 f76 1"/>
                  <a:gd name="f187" fmla="*/ f106 f76 1"/>
                  <a:gd name="f188" fmla="*/ f107 f76 1"/>
                  <a:gd name="f189" fmla="*/ f108 f76 1"/>
                  <a:gd name="f190" fmla="*/ f109 f76 1"/>
                  <a:gd name="f191" fmla="*/ f110 f76 1"/>
                  <a:gd name="f192" fmla="*/ f111 f76 1"/>
                  <a:gd name="f193" fmla="*/ f112 f76 1"/>
                  <a:gd name="f194" fmla="*/ f113 f75 1"/>
                  <a:gd name="f195" fmla="*/ f114 f75 1"/>
                  <a:gd name="f196" fmla="*/ f115 f76 1"/>
                  <a:gd name="f197" fmla="*/ f116 f76 1"/>
                  <a:gd name="f198" fmla="*/ f117 f76 1"/>
                  <a:gd name="f199" fmla="*/ f119 f75 1"/>
                  <a:gd name="f200" fmla="*/ f120 f75 1"/>
                  <a:gd name="f201" fmla="*/ f121 f75 1"/>
                  <a:gd name="f202" fmla="*/ f122 f75 1"/>
                  <a:gd name="f203" fmla="*/ f123 f76 1"/>
                  <a:gd name="f204" fmla="*/ f124 f75 1"/>
                  <a:gd name="f205" fmla="*/ f125 f76 1"/>
                  <a:gd name="f206" fmla="*/ f126 f76 1"/>
                  <a:gd name="f207" fmla="*/ f127 f75 1"/>
                  <a:gd name="f208" fmla="*/ f128 f76 1"/>
                  <a:gd name="f209" fmla="*/ f130 f76 1"/>
                  <a:gd name="f210" fmla="*/ f131 f76 1"/>
                  <a:gd name="f211" fmla="*/ f132 f76 1"/>
                  <a:gd name="f212" fmla="*/ f133 f76 1"/>
                  <a:gd name="f213" fmla="*/ f134 f76 1"/>
                  <a:gd name="f214" fmla="*/ f135 f76 1"/>
                  <a:gd name="f215" fmla="*/ f136 f76 1"/>
                  <a:gd name="f216" fmla="*/ f137 f75 1"/>
                  <a:gd name="f217" fmla="*/ f138 f75 1"/>
                  <a:gd name="f218" fmla="*/ f139 f76 1"/>
                  <a:gd name="f219" fmla="*/ f140 f75 1"/>
                  <a:gd name="f220" fmla="*/ f141 f76 1"/>
                  <a:gd name="f221" fmla="*/ f142 f75 1"/>
                  <a:gd name="f222" fmla="*/ f143 f76 1"/>
                  <a:gd name="f223" fmla="*/ f144 f75 1"/>
                  <a:gd name="f224" fmla="*/ f145 f75 1"/>
                  <a:gd name="f225" fmla="*/ f146 f76 1"/>
                  <a:gd name="f226" fmla="*/ f147 f75 1"/>
                  <a:gd name="f227" fmla="*/ f148 f76 1"/>
                  <a:gd name="f228" fmla="*/ f149 f75 1"/>
                  <a:gd name="f229" fmla="*/ f150 f76 1"/>
                  <a:gd name="f230" fmla="*/ f151 f75 1"/>
                  <a:gd name="f231" fmla="*/ f152 f76 1"/>
                  <a:gd name="f232" fmla="*/ f153 f75 1"/>
                  <a:gd name="f233" fmla="*/ f154 f75 1"/>
                  <a:gd name="f234" fmla="*/ f155 f75 1"/>
                  <a:gd name="f235" fmla="*/ f156 f76 1"/>
                  <a:gd name="f236" fmla="*/ f157 f75 1"/>
                  <a:gd name="f237" fmla="*/ f158 f76 1"/>
                  <a:gd name="f238" fmla="*/ f159 f75 1"/>
                  <a:gd name="f239" fmla="*/ f160 f76 1"/>
                  <a:gd name="f240" fmla="*/ f161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68" y="f169"/>
                  </a:cxn>
                  <a:cxn ang="f86">
                    <a:pos x="f170" y="f171"/>
                  </a:cxn>
                  <a:cxn ang="f86">
                    <a:pos x="f172" y="f173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78" y="f179"/>
                  </a:cxn>
                  <a:cxn ang="f86">
                    <a:pos x="f180" y="f181"/>
                  </a:cxn>
                  <a:cxn ang="f86">
                    <a:pos x="f182" y="f183"/>
                  </a:cxn>
                  <a:cxn ang="f86">
                    <a:pos x="f184" y="f185"/>
                  </a:cxn>
                  <a:cxn ang="f86">
                    <a:pos x="f182" y="f186"/>
                  </a:cxn>
                  <a:cxn ang="f86">
                    <a:pos x="f180" y="f187"/>
                  </a:cxn>
                  <a:cxn ang="f86">
                    <a:pos x="f178" y="f188"/>
                  </a:cxn>
                  <a:cxn ang="f86">
                    <a:pos x="f176" y="f189"/>
                  </a:cxn>
                  <a:cxn ang="f86">
                    <a:pos x="f174" y="f190"/>
                  </a:cxn>
                  <a:cxn ang="f86">
                    <a:pos x="f172" y="f191"/>
                  </a:cxn>
                  <a:cxn ang="f86">
                    <a:pos x="f170" y="f192"/>
                  </a:cxn>
                  <a:cxn ang="f86">
                    <a:pos x="f168" y="f193"/>
                  </a:cxn>
                  <a:cxn ang="f86">
                    <a:pos x="f194" y="f192"/>
                  </a:cxn>
                  <a:cxn ang="f86">
                    <a:pos x="f195" y="f196"/>
                  </a:cxn>
                  <a:cxn ang="f86">
                    <a:pos x="f195" y="f197"/>
                  </a:cxn>
                  <a:cxn ang="f86">
                    <a:pos x="f195" y="f191"/>
                  </a:cxn>
                  <a:cxn ang="f86">
                    <a:pos x="f194" y="f198"/>
                  </a:cxn>
                  <a:cxn ang="f86">
                    <a:pos x="f168" y="f167"/>
                  </a:cxn>
                  <a:cxn ang="f86">
                    <a:pos x="f199" y="f198"/>
                  </a:cxn>
                  <a:cxn ang="f86">
                    <a:pos x="f200" y="f192"/>
                  </a:cxn>
                  <a:cxn ang="f86">
                    <a:pos x="f201" y="f196"/>
                  </a:cxn>
                  <a:cxn ang="f86">
                    <a:pos x="f202" y="f203"/>
                  </a:cxn>
                  <a:cxn ang="f86">
                    <a:pos x="f204" y="f205"/>
                  </a:cxn>
                  <a:cxn ang="f86">
                    <a:pos x="f182" y="f206"/>
                  </a:cxn>
                  <a:cxn ang="f86">
                    <a:pos x="f207" y="f208"/>
                  </a:cxn>
                  <a:cxn ang="f86">
                    <a:pos x="f164" y="f185"/>
                  </a:cxn>
                  <a:cxn ang="f86">
                    <a:pos x="f207" y="f209"/>
                  </a:cxn>
                  <a:cxn ang="f86">
                    <a:pos x="f182" y="f210"/>
                  </a:cxn>
                  <a:cxn ang="f86">
                    <a:pos x="f204" y="f211"/>
                  </a:cxn>
                  <a:cxn ang="f86">
                    <a:pos x="f202" y="f212"/>
                  </a:cxn>
                  <a:cxn ang="f86">
                    <a:pos x="f201" y="f213"/>
                  </a:cxn>
                  <a:cxn ang="f86">
                    <a:pos x="f200" y="f169"/>
                  </a:cxn>
                  <a:cxn ang="f86">
                    <a:pos x="f199" y="f214"/>
                  </a:cxn>
                  <a:cxn ang="f86">
                    <a:pos x="f168" y="f215"/>
                  </a:cxn>
                  <a:cxn ang="f86">
                    <a:pos x="f216" y="f214"/>
                  </a:cxn>
                  <a:cxn ang="f86">
                    <a:pos x="f217" y="f218"/>
                  </a:cxn>
                  <a:cxn ang="f86">
                    <a:pos x="f219" y="f220"/>
                  </a:cxn>
                  <a:cxn ang="f86">
                    <a:pos x="f221" y="f222"/>
                  </a:cxn>
                  <a:cxn ang="f86">
                    <a:pos x="f223" y="f211"/>
                  </a:cxn>
                  <a:cxn ang="f86">
                    <a:pos x="f224" y="f225"/>
                  </a:cxn>
                  <a:cxn ang="f86">
                    <a:pos x="f226" y="f227"/>
                  </a:cxn>
                  <a:cxn ang="f86">
                    <a:pos x="f228" y="f229"/>
                  </a:cxn>
                  <a:cxn ang="f86">
                    <a:pos x="f230" y="f231"/>
                  </a:cxn>
                  <a:cxn ang="f86">
                    <a:pos x="f232" y="f210"/>
                  </a:cxn>
                  <a:cxn ang="f86">
                    <a:pos x="f233" y="f179"/>
                  </a:cxn>
                  <a:cxn ang="f86">
                    <a:pos x="f234" y="f235"/>
                  </a:cxn>
                  <a:cxn ang="f86">
                    <a:pos x="f236" y="f237"/>
                  </a:cxn>
                  <a:cxn ang="f86">
                    <a:pos x="f238" y="f239"/>
                  </a:cxn>
                  <a:cxn ang="f86">
                    <a:pos x="f240" y="f169"/>
                  </a:cxn>
                  <a:cxn ang="f86">
                    <a:pos x="f168" y="f169"/>
                  </a:cxn>
                  <a:cxn ang="f86">
                    <a:pos x="f168" y="f169"/>
                  </a:cxn>
                </a:cxnLst>
                <a:rect l="f164" t="f167" r="f165" b="f166"/>
                <a:pathLst>
                  <a:path w="747" h="4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1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1" y="f14"/>
                    </a:lnTo>
                    <a:lnTo>
                      <a:pt x="f20" y="f25"/>
                    </a:lnTo>
                    <a:lnTo>
                      <a:pt x="f18" y="f26"/>
                    </a:lnTo>
                    <a:lnTo>
                      <a:pt x="f16" y="f27"/>
                    </a:lnTo>
                    <a:lnTo>
                      <a:pt x="f14" y="f28"/>
                    </a:lnTo>
                    <a:lnTo>
                      <a:pt x="f12" y="f21"/>
                    </a:lnTo>
                    <a:lnTo>
                      <a:pt x="f10" y="f29"/>
                    </a:lnTo>
                    <a:lnTo>
                      <a:pt x="f8" y="f30"/>
                    </a:lnTo>
                    <a:lnTo>
                      <a:pt x="f31" y="f29"/>
                    </a:lnTo>
                    <a:lnTo>
                      <a:pt x="f32" y="f33"/>
                    </a:lnTo>
                    <a:lnTo>
                      <a:pt x="f32" y="f34"/>
                    </a:lnTo>
                    <a:lnTo>
                      <a:pt x="f32" y="f21"/>
                    </a:lnTo>
                    <a:lnTo>
                      <a:pt x="f31" y="f35"/>
                    </a:lnTo>
                    <a:lnTo>
                      <a:pt x="f8" y="f5"/>
                    </a:lnTo>
                    <a:lnTo>
                      <a:pt x="f36" y="f35"/>
                    </a:lnTo>
                    <a:lnTo>
                      <a:pt x="f37" y="f29"/>
                    </a:lnTo>
                    <a:lnTo>
                      <a:pt x="f38" y="f33"/>
                    </a:lnTo>
                    <a:lnTo>
                      <a:pt x="f39" y="f40"/>
                    </a:lnTo>
                    <a:lnTo>
                      <a:pt x="f40" y="f41"/>
                    </a:lnTo>
                    <a:lnTo>
                      <a:pt x="f21" y="f42"/>
                    </a:lnTo>
                    <a:lnTo>
                      <a:pt x="f35" y="f43"/>
                    </a:lnTo>
                    <a:lnTo>
                      <a:pt x="f5" y="f24"/>
                    </a:lnTo>
                    <a:lnTo>
                      <a:pt x="f35" y="f44"/>
                    </a:lnTo>
                    <a:lnTo>
                      <a:pt x="f21" y="f45"/>
                    </a:lnTo>
                    <a:lnTo>
                      <a:pt x="f40" y="f46"/>
                    </a:lnTo>
                    <a:lnTo>
                      <a:pt x="f39" y="f47"/>
                    </a:lnTo>
                    <a:lnTo>
                      <a:pt x="f38" y="f48"/>
                    </a:lnTo>
                    <a:lnTo>
                      <a:pt x="f37" y="f9"/>
                    </a:lnTo>
                    <a:lnTo>
                      <a:pt x="f36" y="f49"/>
                    </a:lnTo>
                    <a:lnTo>
                      <a:pt x="f8" y="f7"/>
                    </a:lnTo>
                    <a:lnTo>
                      <a:pt x="f50" y="f49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46"/>
                    </a:lnTo>
                    <a:lnTo>
                      <a:pt x="f58" y="f59"/>
                    </a:lnTo>
                    <a:lnTo>
                      <a:pt x="f6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45"/>
                    </a:lnTo>
                    <a:lnTo>
                      <a:pt x="f66" y="f19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6410328" y="5907088"/>
                <a:ext cx="152403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6"/>
                  <a:gd name="f7" fmla="val 30"/>
                  <a:gd name="f8" fmla="val 12"/>
                  <a:gd name="f9" fmla="val 48"/>
                  <a:gd name="f10" fmla="val 18"/>
                  <a:gd name="f11" fmla="val 24"/>
                  <a:gd name="f12" fmla="+- 0 0 -90"/>
                  <a:gd name="f13" fmla="*/ f3 1 96"/>
                  <a:gd name="f14" fmla="*/ f4 1 30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96"/>
                  <a:gd name="f23" fmla="*/ f19 1 30"/>
                  <a:gd name="f24" fmla="+- f21 0 f1"/>
                  <a:gd name="f25" fmla="*/ 0 1 f22"/>
                  <a:gd name="f26" fmla="*/ 0 1 f23"/>
                  <a:gd name="f27" fmla="*/ 12 1 f23"/>
                  <a:gd name="f28" fmla="*/ 48 1 f22"/>
                  <a:gd name="f29" fmla="*/ 18 1 f23"/>
                  <a:gd name="f30" fmla="*/ 96 1 f22"/>
                  <a:gd name="f31" fmla="*/ 30 1 f23"/>
                  <a:gd name="f32" fmla="*/ 24 1 f23"/>
                  <a:gd name="f33" fmla="*/ f16 1 f22"/>
                  <a:gd name="f34" fmla="*/ f17 1 f23"/>
                  <a:gd name="f35" fmla="*/ f25 f13 1"/>
                  <a:gd name="f36" fmla="*/ f33 f13 1"/>
                  <a:gd name="f37" fmla="*/ f34 f14 1"/>
                  <a:gd name="f38" fmla="*/ f26 f14 1"/>
                  <a:gd name="f39" fmla="*/ f27 f14 1"/>
                  <a:gd name="f40" fmla="*/ f28 f13 1"/>
                  <a:gd name="f41" fmla="*/ f29 f14 1"/>
                  <a:gd name="f42" fmla="*/ f30 f13 1"/>
                  <a:gd name="f43" fmla="*/ f31 f14 1"/>
                  <a:gd name="f44" fmla="*/ f3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5" y="f38"/>
                  </a:cxn>
                  <a:cxn ang="f24">
                    <a:pos x="f35" y="f39"/>
                  </a:cxn>
                  <a:cxn ang="f24">
                    <a:pos x="f40" y="f41"/>
                  </a:cxn>
                  <a:cxn ang="f24">
                    <a:pos x="f42" y="f43"/>
                  </a:cxn>
                  <a:cxn ang="f24">
                    <a:pos x="f42" y="f44"/>
                  </a:cxn>
                  <a:cxn ang="f24">
                    <a:pos x="f42" y="f41"/>
                  </a:cxn>
                  <a:cxn ang="f24">
                    <a:pos x="f40" y="f39"/>
                  </a:cxn>
                  <a:cxn ang="f24">
                    <a:pos x="f35" y="f38"/>
                  </a:cxn>
                  <a:cxn ang="f24">
                    <a:pos x="f35" y="f38"/>
                  </a:cxn>
                </a:cxnLst>
                <a:rect l="f35" t="f38" r="f36" b="f37"/>
                <a:pathLst>
                  <a:path w="96" h="30">
                    <a:moveTo>
                      <a:pt x="f5" y="f5"/>
                    </a:moveTo>
                    <a:lnTo>
                      <a:pt x="f5" y="f8"/>
                    </a:lnTo>
                    <a:lnTo>
                      <a:pt x="f9" y="f10"/>
                    </a:lnTo>
                    <a:lnTo>
                      <a:pt x="f6" y="f7"/>
                    </a:lnTo>
                    <a:lnTo>
                      <a:pt x="f6" y="f11"/>
                    </a:lnTo>
                    <a:lnTo>
                      <a:pt x="f6" y="f10"/>
                    </a:lnTo>
                    <a:lnTo>
                      <a:pt x="f9" y="f8"/>
                    </a:lnTo>
                    <a:lnTo>
                      <a:pt x="f5" y="f5"/>
                    </a:lnTo>
                    <a:lnTo>
                      <a:pt x="f5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Oval 15"/>
              <p:cNvSpPr/>
              <p:nvPr/>
            </p:nvSpPr>
            <p:spPr>
              <a:xfrm>
                <a:off x="6208711" y="6267453"/>
                <a:ext cx="133346" cy="8413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819396" y="5764213"/>
              <a:ext cx="2581278" cy="1084268"/>
              <a:chOff x="2819396" y="5764213"/>
              <a:chExt cx="2581278" cy="1084268"/>
            </a:xfrm>
          </p:grpSpPr>
          <p:sp>
            <p:nvSpPr>
              <p:cNvPr id="17" name="Oval 17"/>
              <p:cNvSpPr/>
              <p:nvPr/>
            </p:nvSpPr>
            <p:spPr>
              <a:xfrm>
                <a:off x="3600450" y="6245223"/>
                <a:ext cx="1012826" cy="59848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Oval 18"/>
              <p:cNvSpPr/>
              <p:nvPr/>
            </p:nvSpPr>
            <p:spPr>
              <a:xfrm>
                <a:off x="3673473" y="6283327"/>
                <a:ext cx="862014" cy="527051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Oval 19"/>
              <p:cNvSpPr/>
              <p:nvPr/>
            </p:nvSpPr>
            <p:spPr>
              <a:xfrm>
                <a:off x="3716341" y="6316666"/>
                <a:ext cx="795335" cy="47466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Oval 20"/>
              <p:cNvSpPr/>
              <p:nvPr/>
            </p:nvSpPr>
            <p:spPr>
              <a:xfrm>
                <a:off x="3759198" y="6345241"/>
                <a:ext cx="704846" cy="40957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Oval 21"/>
              <p:cNvSpPr/>
              <p:nvPr/>
            </p:nvSpPr>
            <p:spPr>
              <a:xfrm>
                <a:off x="3786192" y="6357942"/>
                <a:ext cx="655633" cy="38100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Oval 22"/>
              <p:cNvSpPr/>
              <p:nvPr/>
            </p:nvSpPr>
            <p:spPr>
              <a:xfrm>
                <a:off x="3868734" y="6391271"/>
                <a:ext cx="485775" cy="30479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Oval 23"/>
              <p:cNvSpPr/>
              <p:nvPr/>
            </p:nvSpPr>
            <p:spPr>
              <a:xfrm>
                <a:off x="3930648" y="6438903"/>
                <a:ext cx="360365" cy="21431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Oval 24"/>
              <p:cNvSpPr/>
              <p:nvPr/>
            </p:nvSpPr>
            <p:spPr>
              <a:xfrm>
                <a:off x="4035420" y="6503990"/>
                <a:ext cx="142875" cy="9525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4103690" y="6067428"/>
                <a:ext cx="712783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48"/>
                  <a:gd name="f7" fmla="val 186"/>
                  <a:gd name="f8" fmla="val 6"/>
                  <a:gd name="f9" fmla="val 78"/>
                  <a:gd name="f10" fmla="val 12"/>
                  <a:gd name="f11" fmla="val 150"/>
                  <a:gd name="f12" fmla="val 18"/>
                  <a:gd name="f13" fmla="val 215"/>
                  <a:gd name="f14" fmla="val 36"/>
                  <a:gd name="f15" fmla="val 275"/>
                  <a:gd name="f16" fmla="val 60"/>
                  <a:gd name="f17" fmla="val 329"/>
                  <a:gd name="f18" fmla="val 84"/>
                  <a:gd name="f19" fmla="val 377"/>
                  <a:gd name="f20" fmla="val 114"/>
                  <a:gd name="f21" fmla="val 419"/>
                  <a:gd name="f22" fmla="val 162"/>
                  <a:gd name="f23" fmla="val 413"/>
                  <a:gd name="f24" fmla="val 126"/>
                  <a:gd name="f25" fmla="val 371"/>
                  <a:gd name="f26" fmla="val 96"/>
                  <a:gd name="f27" fmla="val 323"/>
                  <a:gd name="f28" fmla="val 66"/>
                  <a:gd name="f29" fmla="val 269"/>
                  <a:gd name="f30" fmla="val 48"/>
                  <a:gd name="f31" fmla="val 144"/>
                  <a:gd name="f32" fmla="+- 0 0 -90"/>
                  <a:gd name="f33" fmla="*/ f3 1 448"/>
                  <a:gd name="f34" fmla="*/ f4 1 186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448"/>
                  <a:gd name="f43" fmla="*/ f39 1 186"/>
                  <a:gd name="f44" fmla="+- f41 0 f1"/>
                  <a:gd name="f45" fmla="*/ 6 1 f42"/>
                  <a:gd name="f46" fmla="*/ 6 1 f43"/>
                  <a:gd name="f47" fmla="*/ 78 1 f42"/>
                  <a:gd name="f48" fmla="*/ 12 1 f43"/>
                  <a:gd name="f49" fmla="*/ 150 1 f42"/>
                  <a:gd name="f50" fmla="*/ 18 1 f43"/>
                  <a:gd name="f51" fmla="*/ 215 1 f42"/>
                  <a:gd name="f52" fmla="*/ 36 1 f43"/>
                  <a:gd name="f53" fmla="*/ 275 1 f42"/>
                  <a:gd name="f54" fmla="*/ 60 1 f43"/>
                  <a:gd name="f55" fmla="*/ 329 1 f42"/>
                  <a:gd name="f56" fmla="*/ 84 1 f43"/>
                  <a:gd name="f57" fmla="*/ 377 1 f42"/>
                  <a:gd name="f58" fmla="*/ 114 1 f43"/>
                  <a:gd name="f59" fmla="*/ 419 1 f42"/>
                  <a:gd name="f60" fmla="*/ 150 1 f43"/>
                  <a:gd name="f61" fmla="*/ 448 1 f42"/>
                  <a:gd name="f62" fmla="*/ 186 1 f43"/>
                  <a:gd name="f63" fmla="*/ 162 1 f43"/>
                  <a:gd name="f64" fmla="*/ 413 1 f42"/>
                  <a:gd name="f65" fmla="*/ 126 1 f43"/>
                  <a:gd name="f66" fmla="*/ 371 1 f42"/>
                  <a:gd name="f67" fmla="*/ 96 1 f43"/>
                  <a:gd name="f68" fmla="*/ 323 1 f42"/>
                  <a:gd name="f69" fmla="*/ 66 1 f43"/>
                  <a:gd name="f70" fmla="*/ 269 1 f42"/>
                  <a:gd name="f71" fmla="*/ 48 1 f43"/>
                  <a:gd name="f72" fmla="*/ 144 1 f42"/>
                  <a:gd name="f73" fmla="*/ 0 1 f43"/>
                  <a:gd name="f74" fmla="*/ 0 1 f42"/>
                  <a:gd name="f75" fmla="*/ f36 1 f42"/>
                  <a:gd name="f76" fmla="*/ f37 1 f43"/>
                  <a:gd name="f77" fmla="*/ f74 f33 1"/>
                  <a:gd name="f78" fmla="*/ f75 f33 1"/>
                  <a:gd name="f79" fmla="*/ f76 f34 1"/>
                  <a:gd name="f80" fmla="*/ f73 f34 1"/>
                  <a:gd name="f81" fmla="*/ f45 f33 1"/>
                  <a:gd name="f82" fmla="*/ f46 f34 1"/>
                  <a:gd name="f83" fmla="*/ f47 f33 1"/>
                  <a:gd name="f84" fmla="*/ f48 f34 1"/>
                  <a:gd name="f85" fmla="*/ f49 f33 1"/>
                  <a:gd name="f86" fmla="*/ f50 f34 1"/>
                  <a:gd name="f87" fmla="*/ f51 f33 1"/>
                  <a:gd name="f88" fmla="*/ f52 f34 1"/>
                  <a:gd name="f89" fmla="*/ f53 f33 1"/>
                  <a:gd name="f90" fmla="*/ f54 f34 1"/>
                  <a:gd name="f91" fmla="*/ f55 f33 1"/>
                  <a:gd name="f92" fmla="*/ f56 f34 1"/>
                  <a:gd name="f93" fmla="*/ f57 f33 1"/>
                  <a:gd name="f94" fmla="*/ f58 f34 1"/>
                  <a:gd name="f95" fmla="*/ f59 f33 1"/>
                  <a:gd name="f96" fmla="*/ f60 f34 1"/>
                  <a:gd name="f97" fmla="*/ f61 f33 1"/>
                  <a:gd name="f98" fmla="*/ f62 f34 1"/>
                  <a:gd name="f99" fmla="*/ f63 f34 1"/>
                  <a:gd name="f100" fmla="*/ f64 f33 1"/>
                  <a:gd name="f101" fmla="*/ f65 f34 1"/>
                  <a:gd name="f102" fmla="*/ f66 f33 1"/>
                  <a:gd name="f103" fmla="*/ f67 f34 1"/>
                  <a:gd name="f104" fmla="*/ f68 f33 1"/>
                  <a:gd name="f105" fmla="*/ f69 f34 1"/>
                  <a:gd name="f106" fmla="*/ f70 f33 1"/>
                  <a:gd name="f107" fmla="*/ f71 f34 1"/>
                  <a:gd name="f108" fmla="*/ f72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92"/>
                  </a:cxn>
                  <a:cxn ang="f44">
                    <a:pos x="f93" y="f94"/>
                  </a:cxn>
                  <a:cxn ang="f44">
                    <a:pos x="f95" y="f96"/>
                  </a:cxn>
                  <a:cxn ang="f44">
                    <a:pos x="f97" y="f98"/>
                  </a:cxn>
                  <a:cxn ang="f44">
                    <a:pos x="f97" y="f99"/>
                  </a:cxn>
                  <a:cxn ang="f44">
                    <a:pos x="f100" y="f101"/>
                  </a:cxn>
                  <a:cxn ang="f44">
                    <a:pos x="f102" y="f103"/>
                  </a:cxn>
                  <a:cxn ang="f44">
                    <a:pos x="f104" y="f105"/>
                  </a:cxn>
                  <a:cxn ang="f44">
                    <a:pos x="f106" y="f107"/>
                  </a:cxn>
                  <a:cxn ang="f44">
                    <a:pos x="f108" y="f84"/>
                  </a:cxn>
                  <a:cxn ang="f44">
                    <a:pos x="f83" y="f82"/>
                  </a:cxn>
                  <a:cxn ang="f44">
                    <a:pos x="f81" y="f80"/>
                  </a:cxn>
                  <a:cxn ang="f44">
                    <a:pos x="f77" y="f80"/>
                  </a:cxn>
                  <a:cxn ang="f44">
                    <a:pos x="f77" y="f80"/>
                  </a:cxn>
                  <a:cxn ang="f44">
                    <a:pos x="f77" y="f82"/>
                  </a:cxn>
                  <a:cxn ang="f44">
                    <a:pos x="f77" y="f82"/>
                  </a:cxn>
                  <a:cxn ang="f44">
                    <a:pos x="f81" y="f82"/>
                  </a:cxn>
                  <a:cxn ang="f44">
                    <a:pos x="f81" y="f82"/>
                  </a:cxn>
                </a:cxnLst>
                <a:rect l="f77" t="f80" r="f78" b="f79"/>
                <a:pathLst>
                  <a:path w="448" h="186">
                    <a:moveTo>
                      <a:pt x="f8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11"/>
                    </a:lnTo>
                    <a:lnTo>
                      <a:pt x="f6" y="f7"/>
                    </a:lnTo>
                    <a:lnTo>
                      <a:pt x="f6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10"/>
                    </a:lnTo>
                    <a:lnTo>
                      <a:pt x="f9" y="f8"/>
                    </a:lnTo>
                    <a:lnTo>
                      <a:pt x="f8" y="f5"/>
                    </a:lnTo>
                    <a:lnTo>
                      <a:pt x="f5" y="f5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5" y="f8"/>
                    </a:lnTo>
                    <a:lnTo>
                      <a:pt x="f8" y="f8"/>
                    </a:lnTo>
                    <a:lnTo>
                      <a:pt x="f8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3400425" y="6115049"/>
                <a:ext cx="1416048" cy="7334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0"/>
                  <a:gd name="f7" fmla="val 462"/>
                  <a:gd name="f8" fmla="val 23"/>
                  <a:gd name="f9" fmla="val 276"/>
                  <a:gd name="f10" fmla="val 29"/>
                  <a:gd name="f11" fmla="val 222"/>
                  <a:gd name="f12" fmla="val 59"/>
                  <a:gd name="f13" fmla="val 174"/>
                  <a:gd name="f14" fmla="val 95"/>
                  <a:gd name="f15" fmla="val 132"/>
                  <a:gd name="f16" fmla="val 149"/>
                  <a:gd name="f17" fmla="val 96"/>
                  <a:gd name="f18" fmla="val 209"/>
                  <a:gd name="f19" fmla="val 60"/>
                  <a:gd name="f20" fmla="val 281"/>
                  <a:gd name="f21" fmla="val 36"/>
                  <a:gd name="f22" fmla="val 364"/>
                  <a:gd name="f23" fmla="val 24"/>
                  <a:gd name="f24" fmla="val 448"/>
                  <a:gd name="f25" fmla="val 18"/>
                  <a:gd name="f26" fmla="val 532"/>
                  <a:gd name="f27" fmla="val 609"/>
                  <a:gd name="f28" fmla="val 681"/>
                  <a:gd name="f29" fmla="val 741"/>
                  <a:gd name="f30" fmla="val 795"/>
                  <a:gd name="f31" fmla="val 831"/>
                  <a:gd name="f32" fmla="val 861"/>
                  <a:gd name="f33" fmla="val 867"/>
                  <a:gd name="f34" fmla="val 855"/>
                  <a:gd name="f35" fmla="val 330"/>
                  <a:gd name="f36" fmla="val 378"/>
                  <a:gd name="f37" fmla="val 783"/>
                  <a:gd name="f38" fmla="val 426"/>
                  <a:gd name="f39" fmla="val 723"/>
                  <a:gd name="f40" fmla="val 765"/>
                  <a:gd name="f41" fmla="val 819"/>
                  <a:gd name="f42" fmla="val 884"/>
                  <a:gd name="f43" fmla="val 168"/>
                  <a:gd name="f44" fmla="val 813"/>
                  <a:gd name="f45" fmla="val 120"/>
                  <a:gd name="f46" fmla="val 759"/>
                  <a:gd name="f47" fmla="val 84"/>
                  <a:gd name="f48" fmla="val 693"/>
                  <a:gd name="f49" fmla="val 48"/>
                  <a:gd name="f50" fmla="val 621"/>
                  <a:gd name="f51" fmla="val 538"/>
                  <a:gd name="f52" fmla="val 6"/>
                  <a:gd name="f53" fmla="val 358"/>
                  <a:gd name="f54" fmla="val 275"/>
                  <a:gd name="f55" fmla="val 197"/>
                  <a:gd name="f56" fmla="val 131"/>
                  <a:gd name="f57" fmla="val 77"/>
                  <a:gd name="f58" fmla="val 35"/>
                  <a:gd name="f59" fmla="val 12"/>
                  <a:gd name="f60" fmla="val 71"/>
                  <a:gd name="f61" fmla="val 125"/>
                  <a:gd name="f62" fmla="val 167"/>
                  <a:gd name="f63" fmla="val 107"/>
                  <a:gd name="f64" fmla="+- 0 0 -90"/>
                  <a:gd name="f65" fmla="*/ f3 1 890"/>
                  <a:gd name="f66" fmla="*/ f4 1 462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890"/>
                  <a:gd name="f75" fmla="*/ f71 1 462"/>
                  <a:gd name="f76" fmla="+- f73 0 f1"/>
                  <a:gd name="f77" fmla="*/ 23 1 f74"/>
                  <a:gd name="f78" fmla="*/ 276 1 f75"/>
                  <a:gd name="f79" fmla="*/ 29 1 f74"/>
                  <a:gd name="f80" fmla="*/ 222 1 f75"/>
                  <a:gd name="f81" fmla="*/ 59 1 f74"/>
                  <a:gd name="f82" fmla="*/ 174 1 f75"/>
                  <a:gd name="f83" fmla="*/ 95 1 f74"/>
                  <a:gd name="f84" fmla="*/ 132 1 f75"/>
                  <a:gd name="f85" fmla="*/ 149 1 f74"/>
                  <a:gd name="f86" fmla="*/ 96 1 f75"/>
                  <a:gd name="f87" fmla="*/ 209 1 f74"/>
                  <a:gd name="f88" fmla="*/ 60 1 f75"/>
                  <a:gd name="f89" fmla="*/ 281 1 f74"/>
                  <a:gd name="f90" fmla="*/ 36 1 f75"/>
                  <a:gd name="f91" fmla="*/ 364 1 f74"/>
                  <a:gd name="f92" fmla="*/ 24 1 f75"/>
                  <a:gd name="f93" fmla="*/ 448 1 f74"/>
                  <a:gd name="f94" fmla="*/ 18 1 f75"/>
                  <a:gd name="f95" fmla="*/ 532 1 f74"/>
                  <a:gd name="f96" fmla="*/ 609 1 f74"/>
                  <a:gd name="f97" fmla="*/ 681 1 f74"/>
                  <a:gd name="f98" fmla="*/ 741 1 f74"/>
                  <a:gd name="f99" fmla="*/ 795 1 f74"/>
                  <a:gd name="f100" fmla="*/ 831 1 f74"/>
                  <a:gd name="f101" fmla="*/ 861 1 f74"/>
                  <a:gd name="f102" fmla="*/ 867 1 f74"/>
                  <a:gd name="f103" fmla="*/ 855 1 f74"/>
                  <a:gd name="f104" fmla="*/ 330 1 f75"/>
                  <a:gd name="f105" fmla="*/ 378 1 f75"/>
                  <a:gd name="f106" fmla="*/ 783 1 f74"/>
                  <a:gd name="f107" fmla="*/ 426 1 f75"/>
                  <a:gd name="f108" fmla="*/ 723 1 f74"/>
                  <a:gd name="f109" fmla="*/ 462 1 f75"/>
                  <a:gd name="f110" fmla="*/ 765 1 f74"/>
                  <a:gd name="f111" fmla="*/ 819 1 f74"/>
                  <a:gd name="f112" fmla="*/ 884 1 f74"/>
                  <a:gd name="f113" fmla="*/ 890 1 f74"/>
                  <a:gd name="f114" fmla="*/ 168 1 f75"/>
                  <a:gd name="f115" fmla="*/ 813 1 f74"/>
                  <a:gd name="f116" fmla="*/ 120 1 f75"/>
                  <a:gd name="f117" fmla="*/ 759 1 f74"/>
                  <a:gd name="f118" fmla="*/ 84 1 f75"/>
                  <a:gd name="f119" fmla="*/ 693 1 f74"/>
                  <a:gd name="f120" fmla="*/ 48 1 f75"/>
                  <a:gd name="f121" fmla="*/ 621 1 f74"/>
                  <a:gd name="f122" fmla="*/ 538 1 f74"/>
                  <a:gd name="f123" fmla="*/ 6 1 f75"/>
                  <a:gd name="f124" fmla="*/ 0 1 f75"/>
                  <a:gd name="f125" fmla="*/ 358 1 f74"/>
                  <a:gd name="f126" fmla="*/ 275 1 f74"/>
                  <a:gd name="f127" fmla="*/ 197 1 f74"/>
                  <a:gd name="f128" fmla="*/ 131 1 f74"/>
                  <a:gd name="f129" fmla="*/ 77 1 f74"/>
                  <a:gd name="f130" fmla="*/ 35 1 f74"/>
                  <a:gd name="f131" fmla="*/ 12 1 f74"/>
                  <a:gd name="f132" fmla="*/ 0 1 f74"/>
                  <a:gd name="f133" fmla="*/ 6 1 f74"/>
                  <a:gd name="f134" fmla="*/ 71 1 f74"/>
                  <a:gd name="f135" fmla="*/ 125 1 f74"/>
                  <a:gd name="f136" fmla="*/ 167 1 f74"/>
                  <a:gd name="f137" fmla="*/ 107 1 f74"/>
                  <a:gd name="f138" fmla="*/ f68 1 f74"/>
                  <a:gd name="f139" fmla="*/ f69 1 f75"/>
                  <a:gd name="f140" fmla="*/ f132 f65 1"/>
                  <a:gd name="f141" fmla="*/ f138 f65 1"/>
                  <a:gd name="f142" fmla="*/ f139 f66 1"/>
                  <a:gd name="f143" fmla="*/ f124 f66 1"/>
                  <a:gd name="f144" fmla="*/ f77 f65 1"/>
                  <a:gd name="f145" fmla="*/ f78 f66 1"/>
                  <a:gd name="f146" fmla="*/ f79 f65 1"/>
                  <a:gd name="f147" fmla="*/ f80 f66 1"/>
                  <a:gd name="f148" fmla="*/ f81 f65 1"/>
                  <a:gd name="f149" fmla="*/ f82 f66 1"/>
                  <a:gd name="f150" fmla="*/ f83 f65 1"/>
                  <a:gd name="f151" fmla="*/ f84 f66 1"/>
                  <a:gd name="f152" fmla="*/ f85 f65 1"/>
                  <a:gd name="f153" fmla="*/ f86 f66 1"/>
                  <a:gd name="f154" fmla="*/ f87 f65 1"/>
                  <a:gd name="f155" fmla="*/ f88 f66 1"/>
                  <a:gd name="f156" fmla="*/ f89 f65 1"/>
                  <a:gd name="f157" fmla="*/ f90 f66 1"/>
                  <a:gd name="f158" fmla="*/ f91 f65 1"/>
                  <a:gd name="f159" fmla="*/ f92 f66 1"/>
                  <a:gd name="f160" fmla="*/ f93 f65 1"/>
                  <a:gd name="f161" fmla="*/ f94 f66 1"/>
                  <a:gd name="f162" fmla="*/ f95 f65 1"/>
                  <a:gd name="f163" fmla="*/ f96 f65 1"/>
                  <a:gd name="f164" fmla="*/ f97 f65 1"/>
                  <a:gd name="f165" fmla="*/ f98 f65 1"/>
                  <a:gd name="f166" fmla="*/ f99 f65 1"/>
                  <a:gd name="f167" fmla="*/ f100 f65 1"/>
                  <a:gd name="f168" fmla="*/ f101 f65 1"/>
                  <a:gd name="f169" fmla="*/ f102 f65 1"/>
                  <a:gd name="f170" fmla="*/ f103 f65 1"/>
                  <a:gd name="f171" fmla="*/ f104 f66 1"/>
                  <a:gd name="f172" fmla="*/ f105 f66 1"/>
                  <a:gd name="f173" fmla="*/ f106 f65 1"/>
                  <a:gd name="f174" fmla="*/ f107 f66 1"/>
                  <a:gd name="f175" fmla="*/ f108 f65 1"/>
                  <a:gd name="f176" fmla="*/ f109 f66 1"/>
                  <a:gd name="f177" fmla="*/ f110 f65 1"/>
                  <a:gd name="f178" fmla="*/ f111 f65 1"/>
                  <a:gd name="f179" fmla="*/ f112 f65 1"/>
                  <a:gd name="f180" fmla="*/ f113 f65 1"/>
                  <a:gd name="f181" fmla="*/ f114 f66 1"/>
                  <a:gd name="f182" fmla="*/ f115 f65 1"/>
                  <a:gd name="f183" fmla="*/ f116 f66 1"/>
                  <a:gd name="f184" fmla="*/ f117 f65 1"/>
                  <a:gd name="f185" fmla="*/ f118 f66 1"/>
                  <a:gd name="f186" fmla="*/ f119 f65 1"/>
                  <a:gd name="f187" fmla="*/ f120 f66 1"/>
                  <a:gd name="f188" fmla="*/ f121 f65 1"/>
                  <a:gd name="f189" fmla="*/ f122 f65 1"/>
                  <a:gd name="f190" fmla="*/ f123 f66 1"/>
                  <a:gd name="f191" fmla="*/ f125 f65 1"/>
                  <a:gd name="f192" fmla="*/ f126 f65 1"/>
                  <a:gd name="f193" fmla="*/ f127 f65 1"/>
                  <a:gd name="f194" fmla="*/ f128 f65 1"/>
                  <a:gd name="f195" fmla="*/ f129 f65 1"/>
                  <a:gd name="f196" fmla="*/ f130 f65 1"/>
                  <a:gd name="f197" fmla="*/ f131 f65 1"/>
                  <a:gd name="f198" fmla="*/ f133 f65 1"/>
                  <a:gd name="f199" fmla="*/ f134 f65 1"/>
                  <a:gd name="f200" fmla="*/ f135 f65 1"/>
                  <a:gd name="f201" fmla="*/ f136 f65 1"/>
                  <a:gd name="f202" fmla="*/ f137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6">
                    <a:pos x="f144" y="f145"/>
                  </a:cxn>
                  <a:cxn ang="f76">
                    <a:pos x="f146" y="f147"/>
                  </a:cxn>
                  <a:cxn ang="f76">
                    <a:pos x="f148" y="f149"/>
                  </a:cxn>
                  <a:cxn ang="f76">
                    <a:pos x="f150" y="f151"/>
                  </a:cxn>
                  <a:cxn ang="f76">
                    <a:pos x="f152" y="f153"/>
                  </a:cxn>
                  <a:cxn ang="f76">
                    <a:pos x="f154" y="f155"/>
                  </a:cxn>
                  <a:cxn ang="f76">
                    <a:pos x="f156" y="f157"/>
                  </a:cxn>
                  <a:cxn ang="f76">
                    <a:pos x="f158" y="f159"/>
                  </a:cxn>
                  <a:cxn ang="f76">
                    <a:pos x="f160" y="f161"/>
                  </a:cxn>
                  <a:cxn ang="f76">
                    <a:pos x="f162" y="f159"/>
                  </a:cxn>
                  <a:cxn ang="f76">
                    <a:pos x="f163" y="f157"/>
                  </a:cxn>
                  <a:cxn ang="f76">
                    <a:pos x="f164" y="f155"/>
                  </a:cxn>
                  <a:cxn ang="f76">
                    <a:pos x="f165" y="f153"/>
                  </a:cxn>
                  <a:cxn ang="f76">
                    <a:pos x="f166" y="f151"/>
                  </a:cxn>
                  <a:cxn ang="f76">
                    <a:pos x="f167" y="f149"/>
                  </a:cxn>
                  <a:cxn ang="f76">
                    <a:pos x="f168" y="f147"/>
                  </a:cxn>
                  <a:cxn ang="f76">
                    <a:pos x="f169" y="f145"/>
                  </a:cxn>
                  <a:cxn ang="f76">
                    <a:pos x="f170" y="f171"/>
                  </a:cxn>
                  <a:cxn ang="f76">
                    <a:pos x="f167" y="f172"/>
                  </a:cxn>
                  <a:cxn ang="f76">
                    <a:pos x="f173" y="f174"/>
                  </a:cxn>
                  <a:cxn ang="f76">
                    <a:pos x="f175" y="f176"/>
                  </a:cxn>
                  <a:cxn ang="f76">
                    <a:pos x="f177" y="f176"/>
                  </a:cxn>
                  <a:cxn ang="f76">
                    <a:pos x="f178" y="f174"/>
                  </a:cxn>
                  <a:cxn ang="f76">
                    <a:pos x="f170" y="f172"/>
                  </a:cxn>
                  <a:cxn ang="f76">
                    <a:pos x="f179" y="f171"/>
                  </a:cxn>
                  <a:cxn ang="f76">
                    <a:pos x="f180" y="f145"/>
                  </a:cxn>
                  <a:cxn ang="f76">
                    <a:pos x="f179" y="f147"/>
                  </a:cxn>
                  <a:cxn ang="f76">
                    <a:pos x="f170" y="f181"/>
                  </a:cxn>
                  <a:cxn ang="f76">
                    <a:pos x="f182" y="f183"/>
                  </a:cxn>
                  <a:cxn ang="f76">
                    <a:pos x="f184" y="f185"/>
                  </a:cxn>
                  <a:cxn ang="f76">
                    <a:pos x="f186" y="f187"/>
                  </a:cxn>
                  <a:cxn ang="f76">
                    <a:pos x="f188" y="f159"/>
                  </a:cxn>
                  <a:cxn ang="f76">
                    <a:pos x="f189" y="f190"/>
                  </a:cxn>
                  <a:cxn ang="f76">
                    <a:pos x="f160" y="f143"/>
                  </a:cxn>
                  <a:cxn ang="f76">
                    <a:pos x="f191" y="f190"/>
                  </a:cxn>
                  <a:cxn ang="f76">
                    <a:pos x="f192" y="f159"/>
                  </a:cxn>
                  <a:cxn ang="f76">
                    <a:pos x="f193" y="f187"/>
                  </a:cxn>
                  <a:cxn ang="f76">
                    <a:pos x="f194" y="f185"/>
                  </a:cxn>
                  <a:cxn ang="f76">
                    <a:pos x="f195" y="f183"/>
                  </a:cxn>
                  <a:cxn ang="f76">
                    <a:pos x="f196" y="f181"/>
                  </a:cxn>
                  <a:cxn ang="f76">
                    <a:pos x="f197" y="f147"/>
                  </a:cxn>
                  <a:cxn ang="f76">
                    <a:pos x="f140" y="f145"/>
                  </a:cxn>
                  <a:cxn ang="f76">
                    <a:pos x="f198" y="f171"/>
                  </a:cxn>
                  <a:cxn ang="f76">
                    <a:pos x="f196" y="f172"/>
                  </a:cxn>
                  <a:cxn ang="f76">
                    <a:pos x="f199" y="f174"/>
                  </a:cxn>
                  <a:cxn ang="f76">
                    <a:pos x="f200" y="f176"/>
                  </a:cxn>
                  <a:cxn ang="f76">
                    <a:pos x="f201" y="f176"/>
                  </a:cxn>
                  <a:cxn ang="f76">
                    <a:pos x="f202" y="f174"/>
                  </a:cxn>
                  <a:cxn ang="f76">
                    <a:pos x="f148" y="f172"/>
                  </a:cxn>
                  <a:cxn ang="f76">
                    <a:pos x="f196" y="f171"/>
                  </a:cxn>
                  <a:cxn ang="f76">
                    <a:pos x="f144" y="f145"/>
                  </a:cxn>
                  <a:cxn ang="f76">
                    <a:pos x="f144" y="f145"/>
                  </a:cxn>
                </a:cxnLst>
                <a:rect l="f140" t="f143" r="f141" b="f142"/>
                <a:pathLst>
                  <a:path w="890" h="462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3"/>
                    </a:lnTo>
                    <a:lnTo>
                      <a:pt x="f27" y="f21"/>
                    </a:lnTo>
                    <a:lnTo>
                      <a:pt x="f28" y="f19"/>
                    </a:lnTo>
                    <a:lnTo>
                      <a:pt x="f29" y="f17"/>
                    </a:lnTo>
                    <a:lnTo>
                      <a:pt x="f30" y="f15"/>
                    </a:lnTo>
                    <a:lnTo>
                      <a:pt x="f31" y="f13"/>
                    </a:lnTo>
                    <a:lnTo>
                      <a:pt x="f32" y="f11"/>
                    </a:lnTo>
                    <a:lnTo>
                      <a:pt x="f33" y="f9"/>
                    </a:lnTo>
                    <a:lnTo>
                      <a:pt x="f34" y="f35"/>
                    </a:lnTo>
                    <a:lnTo>
                      <a:pt x="f31" y="f36"/>
                    </a:lnTo>
                    <a:lnTo>
                      <a:pt x="f37" y="f38"/>
                    </a:lnTo>
                    <a:lnTo>
                      <a:pt x="f39" y="f7"/>
                    </a:lnTo>
                    <a:lnTo>
                      <a:pt x="f40" y="f7"/>
                    </a:lnTo>
                    <a:lnTo>
                      <a:pt x="f41" y="f38"/>
                    </a:lnTo>
                    <a:lnTo>
                      <a:pt x="f34" y="f36"/>
                    </a:lnTo>
                    <a:lnTo>
                      <a:pt x="f42" y="f35"/>
                    </a:lnTo>
                    <a:lnTo>
                      <a:pt x="f6" y="f9"/>
                    </a:lnTo>
                    <a:lnTo>
                      <a:pt x="f42" y="f11"/>
                    </a:lnTo>
                    <a:lnTo>
                      <a:pt x="f34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23"/>
                    </a:lnTo>
                    <a:lnTo>
                      <a:pt x="f51" y="f52"/>
                    </a:lnTo>
                    <a:lnTo>
                      <a:pt x="f24" y="f5"/>
                    </a:lnTo>
                    <a:lnTo>
                      <a:pt x="f53" y="f52"/>
                    </a:lnTo>
                    <a:lnTo>
                      <a:pt x="f54" y="f23"/>
                    </a:lnTo>
                    <a:lnTo>
                      <a:pt x="f55" y="f49"/>
                    </a:lnTo>
                    <a:lnTo>
                      <a:pt x="f56" y="f47"/>
                    </a:lnTo>
                    <a:lnTo>
                      <a:pt x="f57" y="f45"/>
                    </a:lnTo>
                    <a:lnTo>
                      <a:pt x="f58" y="f43"/>
                    </a:lnTo>
                    <a:lnTo>
                      <a:pt x="f59" y="f11"/>
                    </a:lnTo>
                    <a:lnTo>
                      <a:pt x="f5" y="f9"/>
                    </a:lnTo>
                    <a:lnTo>
                      <a:pt x="f52" y="f35"/>
                    </a:lnTo>
                    <a:lnTo>
                      <a:pt x="f58" y="f36"/>
                    </a:lnTo>
                    <a:lnTo>
                      <a:pt x="f60" y="f38"/>
                    </a:lnTo>
                    <a:lnTo>
                      <a:pt x="f61" y="f7"/>
                    </a:lnTo>
                    <a:lnTo>
                      <a:pt x="f62" y="f7"/>
                    </a:lnTo>
                    <a:lnTo>
                      <a:pt x="f63" y="f38"/>
                    </a:lnTo>
                    <a:lnTo>
                      <a:pt x="f12" y="f36"/>
                    </a:lnTo>
                    <a:lnTo>
                      <a:pt x="f58" y="f35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3305171" y="6076946"/>
                <a:ext cx="646115" cy="7715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06"/>
                  <a:gd name="f7" fmla="val 486"/>
                  <a:gd name="f8" fmla="val 18"/>
                  <a:gd name="f9" fmla="val 300"/>
                  <a:gd name="f10" fmla="val 24"/>
                  <a:gd name="f11" fmla="val 246"/>
                  <a:gd name="f12" fmla="val 48"/>
                  <a:gd name="f13" fmla="val 198"/>
                  <a:gd name="f14" fmla="val 83"/>
                  <a:gd name="f15" fmla="val 150"/>
                  <a:gd name="f16" fmla="val 131"/>
                  <a:gd name="f17" fmla="val 108"/>
                  <a:gd name="f18" fmla="val 185"/>
                  <a:gd name="f19" fmla="val 72"/>
                  <a:gd name="f20" fmla="val 251"/>
                  <a:gd name="f21" fmla="val 42"/>
                  <a:gd name="f22" fmla="val 329"/>
                  <a:gd name="f23" fmla="val 6"/>
                  <a:gd name="f24" fmla="val 323"/>
                  <a:gd name="f25" fmla="val 12"/>
                  <a:gd name="f26" fmla="val 245"/>
                  <a:gd name="f27" fmla="val 36"/>
                  <a:gd name="f28" fmla="val 179"/>
                  <a:gd name="f29" fmla="val 66"/>
                  <a:gd name="f30" fmla="val 119"/>
                  <a:gd name="f31" fmla="val 102"/>
                  <a:gd name="f32" fmla="val 144"/>
                  <a:gd name="f33" fmla="val 30"/>
                  <a:gd name="f34" fmla="val 192"/>
                  <a:gd name="f35" fmla="val 348"/>
                  <a:gd name="f36" fmla="val 396"/>
                  <a:gd name="f37" fmla="val 444"/>
                  <a:gd name="f38" fmla="val 107"/>
                  <a:gd name="f39" fmla="val 450"/>
                  <a:gd name="f40" fmla="val 402"/>
                  <a:gd name="f41" fmla="val 354"/>
                  <a:gd name="f42" fmla="+- 0 0 -90"/>
                  <a:gd name="f43" fmla="*/ f3 1 406"/>
                  <a:gd name="f44" fmla="*/ f4 1 48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406"/>
                  <a:gd name="f53" fmla="*/ f49 1 486"/>
                  <a:gd name="f54" fmla="+- f51 0 f1"/>
                  <a:gd name="f55" fmla="*/ 18 1 f52"/>
                  <a:gd name="f56" fmla="*/ 300 1 f53"/>
                  <a:gd name="f57" fmla="*/ 24 1 f52"/>
                  <a:gd name="f58" fmla="*/ 246 1 f53"/>
                  <a:gd name="f59" fmla="*/ 48 1 f52"/>
                  <a:gd name="f60" fmla="*/ 198 1 f53"/>
                  <a:gd name="f61" fmla="*/ 83 1 f52"/>
                  <a:gd name="f62" fmla="*/ 150 1 f53"/>
                  <a:gd name="f63" fmla="*/ 131 1 f52"/>
                  <a:gd name="f64" fmla="*/ 108 1 f53"/>
                  <a:gd name="f65" fmla="*/ 185 1 f52"/>
                  <a:gd name="f66" fmla="*/ 72 1 f53"/>
                  <a:gd name="f67" fmla="*/ 251 1 f52"/>
                  <a:gd name="f68" fmla="*/ 42 1 f53"/>
                  <a:gd name="f69" fmla="*/ 329 1 f52"/>
                  <a:gd name="f70" fmla="*/ 24 1 f53"/>
                  <a:gd name="f71" fmla="*/ 406 1 f52"/>
                  <a:gd name="f72" fmla="*/ 6 1 f53"/>
                  <a:gd name="f73" fmla="*/ 0 1 f53"/>
                  <a:gd name="f74" fmla="*/ 323 1 f52"/>
                  <a:gd name="f75" fmla="*/ 12 1 f53"/>
                  <a:gd name="f76" fmla="*/ 245 1 f52"/>
                  <a:gd name="f77" fmla="*/ 36 1 f53"/>
                  <a:gd name="f78" fmla="*/ 179 1 f52"/>
                  <a:gd name="f79" fmla="*/ 66 1 f53"/>
                  <a:gd name="f80" fmla="*/ 119 1 f52"/>
                  <a:gd name="f81" fmla="*/ 102 1 f53"/>
                  <a:gd name="f82" fmla="*/ 72 1 f52"/>
                  <a:gd name="f83" fmla="*/ 144 1 f53"/>
                  <a:gd name="f84" fmla="*/ 30 1 f52"/>
                  <a:gd name="f85" fmla="*/ 192 1 f53"/>
                  <a:gd name="f86" fmla="*/ 6 1 f52"/>
                  <a:gd name="f87" fmla="*/ 0 1 f52"/>
                  <a:gd name="f88" fmla="*/ 348 1 f53"/>
                  <a:gd name="f89" fmla="*/ 396 1 f53"/>
                  <a:gd name="f90" fmla="*/ 66 1 f52"/>
                  <a:gd name="f91" fmla="*/ 444 1 f53"/>
                  <a:gd name="f92" fmla="*/ 107 1 f52"/>
                  <a:gd name="f93" fmla="*/ 486 1 f53"/>
                  <a:gd name="f94" fmla="*/ 450 1 f53"/>
                  <a:gd name="f95" fmla="*/ 402 1 f53"/>
                  <a:gd name="f96" fmla="*/ 354 1 f53"/>
                  <a:gd name="f97" fmla="*/ f46 1 f52"/>
                  <a:gd name="f98" fmla="*/ f47 1 f53"/>
                  <a:gd name="f99" fmla="*/ f87 f43 1"/>
                  <a:gd name="f100" fmla="*/ f97 f43 1"/>
                  <a:gd name="f101" fmla="*/ f98 f44 1"/>
                  <a:gd name="f102" fmla="*/ f73 f44 1"/>
                  <a:gd name="f103" fmla="*/ f55 f43 1"/>
                  <a:gd name="f104" fmla="*/ f56 f44 1"/>
                  <a:gd name="f105" fmla="*/ f57 f43 1"/>
                  <a:gd name="f106" fmla="*/ f58 f44 1"/>
                  <a:gd name="f107" fmla="*/ f59 f43 1"/>
                  <a:gd name="f108" fmla="*/ f60 f44 1"/>
                  <a:gd name="f109" fmla="*/ f61 f43 1"/>
                  <a:gd name="f110" fmla="*/ f62 f44 1"/>
                  <a:gd name="f111" fmla="*/ f63 f43 1"/>
                  <a:gd name="f112" fmla="*/ f64 f44 1"/>
                  <a:gd name="f113" fmla="*/ f65 f43 1"/>
                  <a:gd name="f114" fmla="*/ f66 f44 1"/>
                  <a:gd name="f115" fmla="*/ f67 f43 1"/>
                  <a:gd name="f116" fmla="*/ f68 f44 1"/>
                  <a:gd name="f117" fmla="*/ f69 f43 1"/>
                  <a:gd name="f118" fmla="*/ f70 f44 1"/>
                  <a:gd name="f119" fmla="*/ f71 f43 1"/>
                  <a:gd name="f120" fmla="*/ f72 f44 1"/>
                  <a:gd name="f121" fmla="*/ f74 f43 1"/>
                  <a:gd name="f122" fmla="*/ f75 f44 1"/>
                  <a:gd name="f123" fmla="*/ f76 f43 1"/>
                  <a:gd name="f124" fmla="*/ f77 f44 1"/>
                  <a:gd name="f125" fmla="*/ f78 f43 1"/>
                  <a:gd name="f126" fmla="*/ f79 f44 1"/>
                  <a:gd name="f127" fmla="*/ f80 f43 1"/>
                  <a:gd name="f128" fmla="*/ f81 f44 1"/>
                  <a:gd name="f129" fmla="*/ f82 f43 1"/>
                  <a:gd name="f130" fmla="*/ f83 f44 1"/>
                  <a:gd name="f131" fmla="*/ f84 f43 1"/>
                  <a:gd name="f132" fmla="*/ f85 f44 1"/>
                  <a:gd name="f133" fmla="*/ f86 f43 1"/>
                  <a:gd name="f134" fmla="*/ f88 f44 1"/>
                  <a:gd name="f135" fmla="*/ f89 f44 1"/>
                  <a:gd name="f136" fmla="*/ f90 f43 1"/>
                  <a:gd name="f137" fmla="*/ f91 f44 1"/>
                  <a:gd name="f138" fmla="*/ f92 f43 1"/>
                  <a:gd name="f139" fmla="*/ f93 f44 1"/>
                  <a:gd name="f140" fmla="*/ f94 f44 1"/>
                  <a:gd name="f141" fmla="*/ f95 f44 1"/>
                  <a:gd name="f142" fmla="*/ f9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103" y="f104"/>
                  </a:cxn>
                  <a:cxn ang="f54">
                    <a:pos x="f105" y="f106"/>
                  </a:cxn>
                  <a:cxn ang="f54">
                    <a:pos x="f107" y="f108"/>
                  </a:cxn>
                  <a:cxn ang="f54">
                    <a:pos x="f109" y="f110"/>
                  </a:cxn>
                  <a:cxn ang="f54">
                    <a:pos x="f111" y="f112"/>
                  </a:cxn>
                  <a:cxn ang="f54">
                    <a:pos x="f113" y="f114"/>
                  </a:cxn>
                  <a:cxn ang="f54">
                    <a:pos x="f115" y="f116"/>
                  </a:cxn>
                  <a:cxn ang="f54">
                    <a:pos x="f117" y="f118"/>
                  </a:cxn>
                  <a:cxn ang="f54">
                    <a:pos x="f119" y="f120"/>
                  </a:cxn>
                  <a:cxn ang="f54">
                    <a:pos x="f119" y="f102"/>
                  </a:cxn>
                  <a:cxn ang="f54">
                    <a:pos x="f121" y="f122"/>
                  </a:cxn>
                  <a:cxn ang="f54">
                    <a:pos x="f123" y="f124"/>
                  </a:cxn>
                  <a:cxn ang="f54">
                    <a:pos x="f125" y="f126"/>
                  </a:cxn>
                  <a:cxn ang="f54">
                    <a:pos x="f127" y="f128"/>
                  </a:cxn>
                  <a:cxn ang="f54">
                    <a:pos x="f129" y="f130"/>
                  </a:cxn>
                  <a:cxn ang="f54">
                    <a:pos x="f131" y="f132"/>
                  </a:cxn>
                  <a:cxn ang="f54">
                    <a:pos x="f133" y="f106"/>
                  </a:cxn>
                  <a:cxn ang="f54">
                    <a:pos x="f99" y="f104"/>
                  </a:cxn>
                  <a:cxn ang="f54">
                    <a:pos x="f133" y="f134"/>
                  </a:cxn>
                  <a:cxn ang="f54">
                    <a:pos x="f131" y="f135"/>
                  </a:cxn>
                  <a:cxn ang="f54">
                    <a:pos x="f136" y="f137"/>
                  </a:cxn>
                  <a:cxn ang="f54">
                    <a:pos x="f138" y="f139"/>
                  </a:cxn>
                  <a:cxn ang="f54">
                    <a:pos x="f111" y="f139"/>
                  </a:cxn>
                  <a:cxn ang="f54">
                    <a:pos x="f109" y="f140"/>
                  </a:cxn>
                  <a:cxn ang="f54">
                    <a:pos x="f107" y="f141"/>
                  </a:cxn>
                  <a:cxn ang="f54">
                    <a:pos x="f105" y="f142"/>
                  </a:cxn>
                  <a:cxn ang="f54">
                    <a:pos x="f103" y="f104"/>
                  </a:cxn>
                  <a:cxn ang="f54">
                    <a:pos x="f103" y="f104"/>
                  </a:cxn>
                </a:cxnLst>
                <a:rect l="f99" t="f102" r="f100" b="f101"/>
                <a:pathLst>
                  <a:path w="406" h="48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10"/>
                    </a:lnTo>
                    <a:lnTo>
                      <a:pt x="f6" y="f23"/>
                    </a:lnTo>
                    <a:lnTo>
                      <a:pt x="f6" y="f5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19" y="f32"/>
                    </a:lnTo>
                    <a:lnTo>
                      <a:pt x="f33" y="f34"/>
                    </a:lnTo>
                    <a:lnTo>
                      <a:pt x="f23" y="f11"/>
                    </a:lnTo>
                    <a:lnTo>
                      <a:pt x="f5" y="f9"/>
                    </a:lnTo>
                    <a:lnTo>
                      <a:pt x="f23" y="f35"/>
                    </a:lnTo>
                    <a:lnTo>
                      <a:pt x="f33" y="f36"/>
                    </a:lnTo>
                    <a:lnTo>
                      <a:pt x="f29" y="f37"/>
                    </a:lnTo>
                    <a:lnTo>
                      <a:pt x="f38" y="f7"/>
                    </a:lnTo>
                    <a:lnTo>
                      <a:pt x="f16" y="f7"/>
                    </a:lnTo>
                    <a:lnTo>
                      <a:pt x="f14" y="f39"/>
                    </a:lnTo>
                    <a:lnTo>
                      <a:pt x="f12" y="f40"/>
                    </a:lnTo>
                    <a:lnTo>
                      <a:pt x="f10" y="f4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4741858" y="6419846"/>
                <a:ext cx="171450" cy="4000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7"/>
                  <a:gd name="f7" fmla="val 252"/>
                  <a:gd name="f8" fmla="val 89"/>
                  <a:gd name="f9" fmla="val 84"/>
                  <a:gd name="f10" fmla="val 83"/>
                  <a:gd name="f11" fmla="val 132"/>
                  <a:gd name="f12" fmla="val 65"/>
                  <a:gd name="f13" fmla="val 174"/>
                  <a:gd name="f14" fmla="val 36"/>
                  <a:gd name="f15" fmla="val 216"/>
                  <a:gd name="f16" fmla="val 18"/>
                  <a:gd name="f17" fmla="val 53"/>
                  <a:gd name="f18" fmla="val 101"/>
                  <a:gd name="f19" fmla="val 42"/>
                  <a:gd name="f20" fmla="+- 0 0 -90"/>
                  <a:gd name="f21" fmla="*/ f3 1 107"/>
                  <a:gd name="f22" fmla="*/ f4 1 252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107"/>
                  <a:gd name="f31" fmla="*/ f27 1 252"/>
                  <a:gd name="f32" fmla="+- f29 0 f1"/>
                  <a:gd name="f33" fmla="*/ 89 1 f30"/>
                  <a:gd name="f34" fmla="*/ 84 1 f31"/>
                  <a:gd name="f35" fmla="*/ 83 1 f30"/>
                  <a:gd name="f36" fmla="*/ 132 1 f31"/>
                  <a:gd name="f37" fmla="*/ 65 1 f30"/>
                  <a:gd name="f38" fmla="*/ 174 1 f31"/>
                  <a:gd name="f39" fmla="*/ 36 1 f30"/>
                  <a:gd name="f40" fmla="*/ 216 1 f31"/>
                  <a:gd name="f41" fmla="*/ 0 1 f30"/>
                  <a:gd name="f42" fmla="*/ 252 1 f31"/>
                  <a:gd name="f43" fmla="*/ 18 1 f30"/>
                  <a:gd name="f44" fmla="*/ 53 1 f30"/>
                  <a:gd name="f45" fmla="*/ 101 1 f30"/>
                  <a:gd name="f46" fmla="*/ 107 1 f30"/>
                  <a:gd name="f47" fmla="*/ 42 1 f31"/>
                  <a:gd name="f48" fmla="*/ 0 1 f31"/>
                  <a:gd name="f49" fmla="*/ f24 1 f30"/>
                  <a:gd name="f50" fmla="*/ f25 1 f31"/>
                  <a:gd name="f51" fmla="*/ f41 f21 1"/>
                  <a:gd name="f52" fmla="*/ f49 f21 1"/>
                  <a:gd name="f53" fmla="*/ f50 f22 1"/>
                  <a:gd name="f54" fmla="*/ f48 f22 1"/>
                  <a:gd name="f55" fmla="*/ f33 f21 1"/>
                  <a:gd name="f56" fmla="*/ f34 f22 1"/>
                  <a:gd name="f57" fmla="*/ f35 f21 1"/>
                  <a:gd name="f58" fmla="*/ f36 f22 1"/>
                  <a:gd name="f59" fmla="*/ f37 f21 1"/>
                  <a:gd name="f60" fmla="*/ f38 f22 1"/>
                  <a:gd name="f61" fmla="*/ f39 f21 1"/>
                  <a:gd name="f62" fmla="*/ f40 f22 1"/>
                  <a:gd name="f63" fmla="*/ f42 f22 1"/>
                  <a:gd name="f64" fmla="*/ f43 f21 1"/>
                  <a:gd name="f65" fmla="*/ f44 f21 1"/>
                  <a:gd name="f66" fmla="*/ f45 f21 1"/>
                  <a:gd name="f67" fmla="*/ f46 f21 1"/>
                  <a:gd name="f68" fmla="*/ f4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51" y="f63"/>
                  </a:cxn>
                  <a:cxn ang="f32">
                    <a:pos x="f64" y="f63"/>
                  </a:cxn>
                  <a:cxn ang="f32">
                    <a:pos x="f65" y="f62"/>
                  </a:cxn>
                  <a:cxn ang="f32">
                    <a:pos x="f57" y="f60"/>
                  </a:cxn>
                  <a:cxn ang="f32">
                    <a:pos x="f66" y="f58"/>
                  </a:cxn>
                  <a:cxn ang="f32">
                    <a:pos x="f67" y="f56"/>
                  </a:cxn>
                  <a:cxn ang="f32">
                    <a:pos x="f66" y="f68"/>
                  </a:cxn>
                  <a:cxn ang="f32">
                    <a:pos x="f55" y="f54"/>
                  </a:cxn>
                  <a:cxn ang="f32">
                    <a:pos x="f59" y="f54"/>
                  </a:cxn>
                  <a:cxn ang="f32">
                    <a:pos x="f57" y="f68"/>
                  </a:cxn>
                  <a:cxn ang="f32">
                    <a:pos x="f55" y="f56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107" h="252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5" y="f7"/>
                    </a:lnTo>
                    <a:lnTo>
                      <a:pt x="f16" y="f7"/>
                    </a:lnTo>
                    <a:lnTo>
                      <a:pt x="f17" y="f15"/>
                    </a:lnTo>
                    <a:lnTo>
                      <a:pt x="f10" y="f13"/>
                    </a:lnTo>
                    <a:lnTo>
                      <a:pt x="f18" y="f11"/>
                    </a:lnTo>
                    <a:lnTo>
                      <a:pt x="f6" y="f9"/>
                    </a:lnTo>
                    <a:lnTo>
                      <a:pt x="f18" y="f19"/>
                    </a:lnTo>
                    <a:lnTo>
                      <a:pt x="f8" y="f5"/>
                    </a:lnTo>
                    <a:lnTo>
                      <a:pt x="f12" y="f5"/>
                    </a:lnTo>
                    <a:lnTo>
                      <a:pt x="f10" y="f1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FBB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3282952" y="5849938"/>
                <a:ext cx="1325559" cy="2381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5"/>
                  <a:gd name="f7" fmla="val 150"/>
                  <a:gd name="f8" fmla="val 518"/>
                  <a:gd name="f9" fmla="val 18"/>
                  <a:gd name="f10" fmla="val 597"/>
                  <a:gd name="f11" fmla="val 24"/>
                  <a:gd name="f12" fmla="val 682"/>
                  <a:gd name="f13" fmla="val 30"/>
                  <a:gd name="f14" fmla="val 755"/>
                  <a:gd name="f15" fmla="val 42"/>
                  <a:gd name="f16" fmla="val 828"/>
                  <a:gd name="f17" fmla="val 60"/>
                  <a:gd name="f18" fmla="val 761"/>
                  <a:gd name="f19" fmla="val 688"/>
                  <a:gd name="f20" fmla="val 12"/>
                  <a:gd name="f21" fmla="val 603"/>
                  <a:gd name="f22" fmla="val 6"/>
                  <a:gd name="f23" fmla="val 372"/>
                  <a:gd name="f24" fmla="val 232"/>
                  <a:gd name="f25" fmla="val 36"/>
                  <a:gd name="f26" fmla="val 110"/>
                  <a:gd name="f27" fmla="val 78"/>
                  <a:gd name="f28" fmla="val 132"/>
                  <a:gd name="f29" fmla="val 19"/>
                  <a:gd name="f30" fmla="val 122"/>
                  <a:gd name="f31" fmla="val 96"/>
                  <a:gd name="f32" fmla="val 244"/>
                  <a:gd name="f33" fmla="val 54"/>
                  <a:gd name="f34" fmla="val 378"/>
                  <a:gd name="f35" fmla="+- 0 0 -90"/>
                  <a:gd name="f36" fmla="*/ f3 1 835"/>
                  <a:gd name="f37" fmla="*/ f4 1 150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835"/>
                  <a:gd name="f46" fmla="*/ f42 1 150"/>
                  <a:gd name="f47" fmla="+- f44 0 f1"/>
                  <a:gd name="f48" fmla="*/ 518 1 f45"/>
                  <a:gd name="f49" fmla="*/ 18 1 f46"/>
                  <a:gd name="f50" fmla="*/ 597 1 f45"/>
                  <a:gd name="f51" fmla="*/ 24 1 f46"/>
                  <a:gd name="f52" fmla="*/ 682 1 f45"/>
                  <a:gd name="f53" fmla="*/ 30 1 f46"/>
                  <a:gd name="f54" fmla="*/ 755 1 f45"/>
                  <a:gd name="f55" fmla="*/ 42 1 f46"/>
                  <a:gd name="f56" fmla="*/ 828 1 f45"/>
                  <a:gd name="f57" fmla="*/ 60 1 f46"/>
                  <a:gd name="f58" fmla="*/ 835 1 f45"/>
                  <a:gd name="f59" fmla="*/ 761 1 f45"/>
                  <a:gd name="f60" fmla="*/ 688 1 f45"/>
                  <a:gd name="f61" fmla="*/ 12 1 f46"/>
                  <a:gd name="f62" fmla="*/ 603 1 f45"/>
                  <a:gd name="f63" fmla="*/ 6 1 f46"/>
                  <a:gd name="f64" fmla="*/ 0 1 f46"/>
                  <a:gd name="f65" fmla="*/ 372 1 f45"/>
                  <a:gd name="f66" fmla="*/ 232 1 f45"/>
                  <a:gd name="f67" fmla="*/ 36 1 f46"/>
                  <a:gd name="f68" fmla="*/ 110 1 f45"/>
                  <a:gd name="f69" fmla="*/ 78 1 f46"/>
                  <a:gd name="f70" fmla="*/ 0 1 f45"/>
                  <a:gd name="f71" fmla="*/ 132 1 f46"/>
                  <a:gd name="f72" fmla="*/ 19 1 f45"/>
                  <a:gd name="f73" fmla="*/ 150 1 f46"/>
                  <a:gd name="f74" fmla="*/ 122 1 f45"/>
                  <a:gd name="f75" fmla="*/ 96 1 f46"/>
                  <a:gd name="f76" fmla="*/ 244 1 f45"/>
                  <a:gd name="f77" fmla="*/ 54 1 f46"/>
                  <a:gd name="f78" fmla="*/ 378 1 f45"/>
                  <a:gd name="f79" fmla="*/ f39 1 f45"/>
                  <a:gd name="f80" fmla="*/ f40 1 f46"/>
                  <a:gd name="f81" fmla="*/ f70 f36 1"/>
                  <a:gd name="f82" fmla="*/ f79 f36 1"/>
                  <a:gd name="f83" fmla="*/ f80 f37 1"/>
                  <a:gd name="f84" fmla="*/ f64 f37 1"/>
                  <a:gd name="f85" fmla="*/ f48 f36 1"/>
                  <a:gd name="f86" fmla="*/ f49 f37 1"/>
                  <a:gd name="f87" fmla="*/ f50 f36 1"/>
                  <a:gd name="f88" fmla="*/ f51 f37 1"/>
                  <a:gd name="f89" fmla="*/ f52 f36 1"/>
                  <a:gd name="f90" fmla="*/ f53 f37 1"/>
                  <a:gd name="f91" fmla="*/ f54 f36 1"/>
                  <a:gd name="f92" fmla="*/ f55 f37 1"/>
                  <a:gd name="f93" fmla="*/ f56 f36 1"/>
                  <a:gd name="f94" fmla="*/ f57 f37 1"/>
                  <a:gd name="f95" fmla="*/ f58 f36 1"/>
                  <a:gd name="f96" fmla="*/ f59 f36 1"/>
                  <a:gd name="f97" fmla="*/ f60 f36 1"/>
                  <a:gd name="f98" fmla="*/ f61 f37 1"/>
                  <a:gd name="f99" fmla="*/ f62 f36 1"/>
                  <a:gd name="f100" fmla="*/ f63 f37 1"/>
                  <a:gd name="f101" fmla="*/ f65 f36 1"/>
                  <a:gd name="f102" fmla="*/ f66 f36 1"/>
                  <a:gd name="f103" fmla="*/ f67 f37 1"/>
                  <a:gd name="f104" fmla="*/ f68 f36 1"/>
                  <a:gd name="f105" fmla="*/ f69 f37 1"/>
                  <a:gd name="f106" fmla="*/ f71 f37 1"/>
                  <a:gd name="f107" fmla="*/ f72 f36 1"/>
                  <a:gd name="f108" fmla="*/ f73 f37 1"/>
                  <a:gd name="f109" fmla="*/ f74 f36 1"/>
                  <a:gd name="f110" fmla="*/ f75 f37 1"/>
                  <a:gd name="f111" fmla="*/ f76 f36 1"/>
                  <a:gd name="f112" fmla="*/ f77 f37 1"/>
                  <a:gd name="f113" fmla="*/ f78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85" y="f86"/>
                  </a:cxn>
                  <a:cxn ang="f47">
                    <a:pos x="f87" y="f88"/>
                  </a:cxn>
                  <a:cxn ang="f47">
                    <a:pos x="f89" y="f90"/>
                  </a:cxn>
                  <a:cxn ang="f47">
                    <a:pos x="f91" y="f92"/>
                  </a:cxn>
                  <a:cxn ang="f47">
                    <a:pos x="f93" y="f94"/>
                  </a:cxn>
                  <a:cxn ang="f47">
                    <a:pos x="f95" y="f92"/>
                  </a:cxn>
                  <a:cxn ang="f47">
                    <a:pos x="f96" y="f88"/>
                  </a:cxn>
                  <a:cxn ang="f47">
                    <a:pos x="f97" y="f98"/>
                  </a:cxn>
                  <a:cxn ang="f47">
                    <a:pos x="f99" y="f100"/>
                  </a:cxn>
                  <a:cxn ang="f47">
                    <a:pos x="f85" y="f84"/>
                  </a:cxn>
                  <a:cxn ang="f47">
                    <a:pos x="f101" y="f98"/>
                  </a:cxn>
                  <a:cxn ang="f47">
                    <a:pos x="f102" y="f103"/>
                  </a:cxn>
                  <a:cxn ang="f47">
                    <a:pos x="f104" y="f105"/>
                  </a:cxn>
                  <a:cxn ang="f47">
                    <a:pos x="f81" y="f106"/>
                  </a:cxn>
                  <a:cxn ang="f47">
                    <a:pos x="f107" y="f108"/>
                  </a:cxn>
                  <a:cxn ang="f47">
                    <a:pos x="f109" y="f110"/>
                  </a:cxn>
                  <a:cxn ang="f47">
                    <a:pos x="f111" y="f112"/>
                  </a:cxn>
                  <a:cxn ang="f47">
                    <a:pos x="f113" y="f90"/>
                  </a:cxn>
                  <a:cxn ang="f47">
                    <a:pos x="f85" y="f86"/>
                  </a:cxn>
                  <a:cxn ang="f47">
                    <a:pos x="f85" y="f86"/>
                  </a:cxn>
                </a:cxnLst>
                <a:rect l="f81" t="f84" r="f82" b="f83"/>
                <a:pathLst>
                  <a:path w="835" h="150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6" y="f15"/>
                    </a:lnTo>
                    <a:lnTo>
                      <a:pt x="f18" y="f11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8" y="f5"/>
                    </a:lnTo>
                    <a:lnTo>
                      <a:pt x="f23" y="f20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5" y="f28"/>
                    </a:lnTo>
                    <a:lnTo>
                      <a:pt x="f29" y="f7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13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2963863" y="6116641"/>
                <a:ext cx="271467" cy="7318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1"/>
                  <a:gd name="f7" fmla="val 461"/>
                  <a:gd name="f8" fmla="val 31"/>
                  <a:gd name="f9" fmla="val 263"/>
                  <a:gd name="f10" fmla="val 43"/>
                  <a:gd name="f11" fmla="val 191"/>
                  <a:gd name="f12" fmla="val 67"/>
                  <a:gd name="f13" fmla="val 131"/>
                  <a:gd name="f14" fmla="val 116"/>
                  <a:gd name="f15" fmla="val 72"/>
                  <a:gd name="f16" fmla="val 18"/>
                  <a:gd name="f17" fmla="val 153"/>
                  <a:gd name="f18" fmla="val 86"/>
                  <a:gd name="f19" fmla="val 60"/>
                  <a:gd name="f20" fmla="val 120"/>
                  <a:gd name="f21" fmla="val 13"/>
                  <a:gd name="f22" fmla="val 6"/>
                  <a:gd name="f23" fmla="val 317"/>
                  <a:gd name="f24" fmla="val 25"/>
                  <a:gd name="f25" fmla="val 365"/>
                  <a:gd name="f26" fmla="val 49"/>
                  <a:gd name="f27" fmla="val 413"/>
                  <a:gd name="f28" fmla="val 122"/>
                  <a:gd name="f29" fmla="val 55"/>
                  <a:gd name="f30" fmla="val 37"/>
                  <a:gd name="f31" fmla="+- 0 0 -90"/>
                  <a:gd name="f32" fmla="*/ f3 1 171"/>
                  <a:gd name="f33" fmla="*/ f4 1 461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171"/>
                  <a:gd name="f42" fmla="*/ f38 1 461"/>
                  <a:gd name="f43" fmla="+- f40 0 f1"/>
                  <a:gd name="f44" fmla="*/ 31 1 f41"/>
                  <a:gd name="f45" fmla="*/ 263 1 f42"/>
                  <a:gd name="f46" fmla="*/ 43 1 f41"/>
                  <a:gd name="f47" fmla="*/ 191 1 f42"/>
                  <a:gd name="f48" fmla="*/ 67 1 f41"/>
                  <a:gd name="f49" fmla="*/ 131 1 f42"/>
                  <a:gd name="f50" fmla="*/ 116 1 f41"/>
                  <a:gd name="f51" fmla="*/ 72 1 f42"/>
                  <a:gd name="f52" fmla="*/ 171 1 f41"/>
                  <a:gd name="f53" fmla="*/ 18 1 f42"/>
                  <a:gd name="f54" fmla="*/ 153 1 f41"/>
                  <a:gd name="f55" fmla="*/ 0 1 f42"/>
                  <a:gd name="f56" fmla="*/ 86 1 f41"/>
                  <a:gd name="f57" fmla="*/ 60 1 f42"/>
                  <a:gd name="f58" fmla="*/ 120 1 f42"/>
                  <a:gd name="f59" fmla="*/ 13 1 f41"/>
                  <a:gd name="f60" fmla="*/ 0 1 f41"/>
                  <a:gd name="f61" fmla="*/ 6 1 f41"/>
                  <a:gd name="f62" fmla="*/ 317 1 f42"/>
                  <a:gd name="f63" fmla="*/ 25 1 f41"/>
                  <a:gd name="f64" fmla="*/ 365 1 f42"/>
                  <a:gd name="f65" fmla="*/ 49 1 f41"/>
                  <a:gd name="f66" fmla="*/ 413 1 f42"/>
                  <a:gd name="f67" fmla="*/ 461 1 f42"/>
                  <a:gd name="f68" fmla="*/ 122 1 f41"/>
                  <a:gd name="f69" fmla="*/ 55 1 f41"/>
                  <a:gd name="f70" fmla="*/ 37 1 f41"/>
                  <a:gd name="f71" fmla="*/ f35 1 f41"/>
                  <a:gd name="f72" fmla="*/ f36 1 f42"/>
                  <a:gd name="f73" fmla="*/ f60 f32 1"/>
                  <a:gd name="f74" fmla="*/ f71 f32 1"/>
                  <a:gd name="f75" fmla="*/ f72 f33 1"/>
                  <a:gd name="f76" fmla="*/ f55 f33 1"/>
                  <a:gd name="f77" fmla="*/ f44 f32 1"/>
                  <a:gd name="f78" fmla="*/ f45 f33 1"/>
                  <a:gd name="f79" fmla="*/ f46 f32 1"/>
                  <a:gd name="f80" fmla="*/ f47 f33 1"/>
                  <a:gd name="f81" fmla="*/ f48 f32 1"/>
                  <a:gd name="f82" fmla="*/ f49 f33 1"/>
                  <a:gd name="f83" fmla="*/ f50 f32 1"/>
                  <a:gd name="f84" fmla="*/ f51 f33 1"/>
                  <a:gd name="f85" fmla="*/ f52 f32 1"/>
                  <a:gd name="f86" fmla="*/ f53 f33 1"/>
                  <a:gd name="f87" fmla="*/ f54 f32 1"/>
                  <a:gd name="f88" fmla="*/ f56 f32 1"/>
                  <a:gd name="f89" fmla="*/ f57 f33 1"/>
                  <a:gd name="f90" fmla="*/ f58 f33 1"/>
                  <a:gd name="f91" fmla="*/ f59 f32 1"/>
                  <a:gd name="f92" fmla="*/ f61 f32 1"/>
                  <a:gd name="f93" fmla="*/ f62 f33 1"/>
                  <a:gd name="f94" fmla="*/ f63 f32 1"/>
                  <a:gd name="f95" fmla="*/ f64 f33 1"/>
                  <a:gd name="f96" fmla="*/ f65 f32 1"/>
                  <a:gd name="f97" fmla="*/ f66 f33 1"/>
                  <a:gd name="f98" fmla="*/ f67 f33 1"/>
                  <a:gd name="f99" fmla="*/ f68 f32 1"/>
                  <a:gd name="f100" fmla="*/ f69 f32 1"/>
                  <a:gd name="f101" fmla="*/ f70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7" y="f78"/>
                  </a:cxn>
                  <a:cxn ang="f43">
                    <a:pos x="f79" y="f80"/>
                  </a:cxn>
                  <a:cxn ang="f43">
                    <a:pos x="f81" y="f82"/>
                  </a:cxn>
                  <a:cxn ang="f43">
                    <a:pos x="f83" y="f84"/>
                  </a:cxn>
                  <a:cxn ang="f43">
                    <a:pos x="f85" y="f86"/>
                  </a:cxn>
                  <a:cxn ang="f43">
                    <a:pos x="f87" y="f76"/>
                  </a:cxn>
                  <a:cxn ang="f43">
                    <a:pos x="f88" y="f89"/>
                  </a:cxn>
                  <a:cxn ang="f43">
                    <a:pos x="f79" y="f90"/>
                  </a:cxn>
                  <a:cxn ang="f43">
                    <a:pos x="f91" y="f80"/>
                  </a:cxn>
                  <a:cxn ang="f43">
                    <a:pos x="f73" y="f78"/>
                  </a:cxn>
                  <a:cxn ang="f43">
                    <a:pos x="f92" y="f93"/>
                  </a:cxn>
                  <a:cxn ang="f43">
                    <a:pos x="f94" y="f95"/>
                  </a:cxn>
                  <a:cxn ang="f43">
                    <a:pos x="f96" y="f97"/>
                  </a:cxn>
                  <a:cxn ang="f43">
                    <a:pos x="f88" y="f98"/>
                  </a:cxn>
                  <a:cxn ang="f43">
                    <a:pos x="f99" y="f98"/>
                  </a:cxn>
                  <a:cxn ang="f43">
                    <a:pos x="f88" y="f97"/>
                  </a:cxn>
                  <a:cxn ang="f43">
                    <a:pos x="f100" y="f95"/>
                  </a:cxn>
                  <a:cxn ang="f43">
                    <a:pos x="f101" y="f93"/>
                  </a:cxn>
                  <a:cxn ang="f43">
                    <a:pos x="f77" y="f78"/>
                  </a:cxn>
                  <a:cxn ang="f43">
                    <a:pos x="f77" y="f78"/>
                  </a:cxn>
                </a:cxnLst>
                <a:rect l="f73" t="f76" r="f74" b="f75"/>
                <a:pathLst>
                  <a:path w="171" h="4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6" y="f16"/>
                    </a:lnTo>
                    <a:lnTo>
                      <a:pt x="f17" y="f5"/>
                    </a:lnTo>
                    <a:lnTo>
                      <a:pt x="f18" y="f19"/>
                    </a:lnTo>
                    <a:lnTo>
                      <a:pt x="f10" y="f20"/>
                    </a:lnTo>
                    <a:lnTo>
                      <a:pt x="f21" y="f11"/>
                    </a:lnTo>
                    <a:lnTo>
                      <a:pt x="f5" y="f9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18" y="f7"/>
                    </a:lnTo>
                    <a:lnTo>
                      <a:pt x="f28" y="f7"/>
                    </a:lnTo>
                    <a:lnTo>
                      <a:pt x="f18" y="f27"/>
                    </a:lnTo>
                    <a:lnTo>
                      <a:pt x="f29" y="f25"/>
                    </a:lnTo>
                    <a:lnTo>
                      <a:pt x="f30" y="f23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4684708" y="5954709"/>
                <a:ext cx="571500" cy="893761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563"/>
                  <a:gd name="f8" fmla="val 365"/>
                  <a:gd name="f9" fmla="val 353"/>
                  <a:gd name="f10" fmla="val 305"/>
                  <a:gd name="f11" fmla="val 335"/>
                  <a:gd name="f12" fmla="val 251"/>
                  <a:gd name="f13" fmla="val 204"/>
                  <a:gd name="f14" fmla="val 262"/>
                  <a:gd name="f15" fmla="val 156"/>
                  <a:gd name="f16" fmla="val 213"/>
                  <a:gd name="f17" fmla="val 108"/>
                  <a:gd name="f18" fmla="val 159"/>
                  <a:gd name="f19" fmla="val 66"/>
                  <a:gd name="f20" fmla="val 92"/>
                  <a:gd name="f21" fmla="val 30"/>
                  <a:gd name="f22" fmla="val 19"/>
                  <a:gd name="f23" fmla="val 12"/>
                  <a:gd name="f24" fmla="val 67"/>
                  <a:gd name="f25" fmla="val 42"/>
                  <a:gd name="f26" fmla="val 134"/>
                  <a:gd name="f27" fmla="val 78"/>
                  <a:gd name="f28" fmla="val 189"/>
                  <a:gd name="f29" fmla="val 114"/>
                  <a:gd name="f30" fmla="val 238"/>
                  <a:gd name="f31" fmla="val 162"/>
                  <a:gd name="f32" fmla="val 274"/>
                  <a:gd name="f33" fmla="val 210"/>
                  <a:gd name="f34" fmla="val 299"/>
                  <a:gd name="f35" fmla="val 257"/>
                  <a:gd name="f36" fmla="val 317"/>
                  <a:gd name="f37" fmla="val 311"/>
                  <a:gd name="f38" fmla="val 323"/>
                  <a:gd name="f39" fmla="val 419"/>
                  <a:gd name="f40" fmla="val 467"/>
                  <a:gd name="f41" fmla="val 515"/>
                  <a:gd name="f42" fmla="val 268"/>
                  <a:gd name="f43" fmla="+- 0 0 -90"/>
                  <a:gd name="f44" fmla="*/ f4 1 360"/>
                  <a:gd name="f45" fmla="*/ f5 1 563"/>
                  <a:gd name="f46" fmla="val f6"/>
                  <a:gd name="f47" fmla="val f2"/>
                  <a:gd name="f48" fmla="val f7"/>
                  <a:gd name="f49" fmla="*/ f43 f0 1"/>
                  <a:gd name="f50" fmla="+- f48 0 f46"/>
                  <a:gd name="f51" fmla="+- f47 0 f46"/>
                  <a:gd name="f52" fmla="*/ f49 1 f3"/>
                  <a:gd name="f53" fmla="*/ f51 1 360"/>
                  <a:gd name="f54" fmla="*/ f50 1 563"/>
                  <a:gd name="f55" fmla="+- f52 0 f1"/>
                  <a:gd name="f56" fmla="*/ 360 1 f53"/>
                  <a:gd name="f57" fmla="*/ 365 1 f54"/>
                  <a:gd name="f58" fmla="*/ 353 1 f53"/>
                  <a:gd name="f59" fmla="*/ 305 1 f54"/>
                  <a:gd name="f60" fmla="*/ 335 1 f53"/>
                  <a:gd name="f61" fmla="*/ 251 1 f54"/>
                  <a:gd name="f62" fmla="*/ 305 1 f53"/>
                  <a:gd name="f63" fmla="*/ 204 1 f54"/>
                  <a:gd name="f64" fmla="*/ 262 1 f53"/>
                  <a:gd name="f65" fmla="*/ 156 1 f54"/>
                  <a:gd name="f66" fmla="*/ 213 1 f53"/>
                  <a:gd name="f67" fmla="*/ 108 1 f54"/>
                  <a:gd name="f68" fmla="*/ 159 1 f53"/>
                  <a:gd name="f69" fmla="*/ 66 1 f54"/>
                  <a:gd name="f70" fmla="*/ 92 1 f53"/>
                  <a:gd name="f71" fmla="*/ 30 1 f54"/>
                  <a:gd name="f72" fmla="*/ 19 1 f53"/>
                  <a:gd name="f73" fmla="*/ 0 1 f54"/>
                  <a:gd name="f74" fmla="*/ 0 1 f53"/>
                  <a:gd name="f75" fmla="*/ 12 1 f54"/>
                  <a:gd name="f76" fmla="*/ 67 1 f53"/>
                  <a:gd name="f77" fmla="*/ 42 1 f54"/>
                  <a:gd name="f78" fmla="*/ 134 1 f53"/>
                  <a:gd name="f79" fmla="*/ 78 1 f54"/>
                  <a:gd name="f80" fmla="*/ 189 1 f53"/>
                  <a:gd name="f81" fmla="*/ 114 1 f54"/>
                  <a:gd name="f82" fmla="*/ 238 1 f53"/>
                  <a:gd name="f83" fmla="*/ 162 1 f54"/>
                  <a:gd name="f84" fmla="*/ 274 1 f53"/>
                  <a:gd name="f85" fmla="*/ 210 1 f54"/>
                  <a:gd name="f86" fmla="*/ 299 1 f53"/>
                  <a:gd name="f87" fmla="*/ 257 1 f54"/>
                  <a:gd name="f88" fmla="*/ 317 1 f53"/>
                  <a:gd name="f89" fmla="*/ 311 1 f54"/>
                  <a:gd name="f90" fmla="*/ 323 1 f53"/>
                  <a:gd name="f91" fmla="*/ 419 1 f54"/>
                  <a:gd name="f92" fmla="*/ 467 1 f54"/>
                  <a:gd name="f93" fmla="*/ 515 1 f54"/>
                  <a:gd name="f94" fmla="*/ 563 1 f54"/>
                  <a:gd name="f95" fmla="*/ 268 1 f53"/>
                  <a:gd name="f96" fmla="*/ 311 1 f53"/>
                  <a:gd name="f97" fmla="*/ f47 1 f53"/>
                  <a:gd name="f98" fmla="*/ f48 1 f54"/>
                  <a:gd name="f99" fmla="*/ f74 f44 1"/>
                  <a:gd name="f100" fmla="*/ f97 f44 1"/>
                  <a:gd name="f101" fmla="*/ f98 f45 1"/>
                  <a:gd name="f102" fmla="*/ f73 f45 1"/>
                  <a:gd name="f103" fmla="*/ f56 f44 1"/>
                  <a:gd name="f104" fmla="*/ f57 f45 1"/>
                  <a:gd name="f105" fmla="*/ f58 f44 1"/>
                  <a:gd name="f106" fmla="*/ f59 f45 1"/>
                  <a:gd name="f107" fmla="*/ f60 f44 1"/>
                  <a:gd name="f108" fmla="*/ f61 f45 1"/>
                  <a:gd name="f109" fmla="*/ f62 f44 1"/>
                  <a:gd name="f110" fmla="*/ f63 f45 1"/>
                  <a:gd name="f111" fmla="*/ f64 f44 1"/>
                  <a:gd name="f112" fmla="*/ f65 f45 1"/>
                  <a:gd name="f113" fmla="*/ f66 f44 1"/>
                  <a:gd name="f114" fmla="*/ f67 f45 1"/>
                  <a:gd name="f115" fmla="*/ f68 f44 1"/>
                  <a:gd name="f116" fmla="*/ f69 f45 1"/>
                  <a:gd name="f117" fmla="*/ f70 f44 1"/>
                  <a:gd name="f118" fmla="*/ f71 f45 1"/>
                  <a:gd name="f119" fmla="*/ f72 f44 1"/>
                  <a:gd name="f120" fmla="*/ f75 f45 1"/>
                  <a:gd name="f121" fmla="*/ f76 f44 1"/>
                  <a:gd name="f122" fmla="*/ f77 f45 1"/>
                  <a:gd name="f123" fmla="*/ f78 f44 1"/>
                  <a:gd name="f124" fmla="*/ f79 f45 1"/>
                  <a:gd name="f125" fmla="*/ f80 f44 1"/>
                  <a:gd name="f126" fmla="*/ f81 f45 1"/>
                  <a:gd name="f127" fmla="*/ f82 f44 1"/>
                  <a:gd name="f128" fmla="*/ f83 f45 1"/>
                  <a:gd name="f129" fmla="*/ f84 f44 1"/>
                  <a:gd name="f130" fmla="*/ f85 f45 1"/>
                  <a:gd name="f131" fmla="*/ f86 f44 1"/>
                  <a:gd name="f132" fmla="*/ f87 f45 1"/>
                  <a:gd name="f133" fmla="*/ f88 f44 1"/>
                  <a:gd name="f134" fmla="*/ f89 f45 1"/>
                  <a:gd name="f135" fmla="*/ f90 f44 1"/>
                  <a:gd name="f136" fmla="*/ f91 f45 1"/>
                  <a:gd name="f137" fmla="*/ f92 f45 1"/>
                  <a:gd name="f138" fmla="*/ f93 f45 1"/>
                  <a:gd name="f139" fmla="*/ f94 f45 1"/>
                  <a:gd name="f140" fmla="*/ f95 f44 1"/>
                  <a:gd name="f141" fmla="*/ f9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103" y="f104"/>
                  </a:cxn>
                  <a:cxn ang="f55">
                    <a:pos x="f105" y="f106"/>
                  </a:cxn>
                  <a:cxn ang="f55">
                    <a:pos x="f107" y="f108"/>
                  </a:cxn>
                  <a:cxn ang="f55">
                    <a:pos x="f109" y="f110"/>
                  </a:cxn>
                  <a:cxn ang="f55">
                    <a:pos x="f111" y="f112"/>
                  </a:cxn>
                  <a:cxn ang="f55">
                    <a:pos x="f113" y="f114"/>
                  </a:cxn>
                  <a:cxn ang="f55">
                    <a:pos x="f115" y="f116"/>
                  </a:cxn>
                  <a:cxn ang="f55">
                    <a:pos x="f117" y="f118"/>
                  </a:cxn>
                  <a:cxn ang="f55">
                    <a:pos x="f119" y="f102"/>
                  </a:cxn>
                  <a:cxn ang="f55">
                    <a:pos x="f99" y="f120"/>
                  </a:cxn>
                  <a:cxn ang="f55">
                    <a:pos x="f121" y="f122"/>
                  </a:cxn>
                  <a:cxn ang="f55">
                    <a:pos x="f123" y="f124"/>
                  </a:cxn>
                  <a:cxn ang="f55">
                    <a:pos x="f125" y="f126"/>
                  </a:cxn>
                  <a:cxn ang="f55">
                    <a:pos x="f127" y="f128"/>
                  </a:cxn>
                  <a:cxn ang="f55">
                    <a:pos x="f129" y="f130"/>
                  </a:cxn>
                  <a:cxn ang="f55">
                    <a:pos x="f131" y="f132"/>
                  </a:cxn>
                  <a:cxn ang="f55">
                    <a:pos x="f133" y="f134"/>
                  </a:cxn>
                  <a:cxn ang="f55">
                    <a:pos x="f135" y="f104"/>
                  </a:cxn>
                  <a:cxn ang="f55">
                    <a:pos x="f133" y="f136"/>
                  </a:cxn>
                  <a:cxn ang="f55">
                    <a:pos x="f131" y="f137"/>
                  </a:cxn>
                  <a:cxn ang="f55">
                    <a:pos x="f129" y="f138"/>
                  </a:cxn>
                  <a:cxn ang="f55">
                    <a:pos x="f127" y="f139"/>
                  </a:cxn>
                  <a:cxn ang="f55">
                    <a:pos x="f140" y="f139"/>
                  </a:cxn>
                  <a:cxn ang="f55">
                    <a:pos x="f141" y="f138"/>
                  </a:cxn>
                  <a:cxn ang="f55">
                    <a:pos x="f107" y="f137"/>
                  </a:cxn>
                  <a:cxn ang="f55">
                    <a:pos x="f105" y="f136"/>
                  </a:cxn>
                  <a:cxn ang="f55">
                    <a:pos x="f103" y="f104"/>
                  </a:cxn>
                  <a:cxn ang="f55">
                    <a:pos x="f103" y="f104"/>
                  </a:cxn>
                </a:cxnLst>
                <a:rect l="f99" t="f102" r="f100" b="f101"/>
                <a:pathLst>
                  <a:path w="360" h="563">
                    <a:moveTo>
                      <a:pt x="f2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0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6"/>
                    </a:lnTo>
                    <a:lnTo>
                      <a:pt x="f6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8"/>
                    </a:lnTo>
                    <a:lnTo>
                      <a:pt x="f36" y="f39"/>
                    </a:lnTo>
                    <a:lnTo>
                      <a:pt x="f34" y="f40"/>
                    </a:lnTo>
                    <a:lnTo>
                      <a:pt x="f32" y="f41"/>
                    </a:lnTo>
                    <a:lnTo>
                      <a:pt x="f30" y="f7"/>
                    </a:lnTo>
                    <a:lnTo>
                      <a:pt x="f42" y="f7"/>
                    </a:lnTo>
                    <a:lnTo>
                      <a:pt x="f37" y="f41"/>
                    </a:lnTo>
                    <a:lnTo>
                      <a:pt x="f11" y="f40"/>
                    </a:lnTo>
                    <a:lnTo>
                      <a:pt x="f9" y="f39"/>
                    </a:lnTo>
                    <a:lnTo>
                      <a:pt x="f2" y="f8"/>
                    </a:lnTo>
                    <a:lnTo>
                      <a:pt x="f2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3679829" y="5764213"/>
                <a:ext cx="1711327" cy="6746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78"/>
                  <a:gd name="f7" fmla="val 425"/>
                  <a:gd name="f8" fmla="val 1053"/>
                  <a:gd name="f9" fmla="val 419"/>
                  <a:gd name="f10" fmla="val 1066"/>
                  <a:gd name="f11" fmla="val 377"/>
                  <a:gd name="f12" fmla="val 1047"/>
                  <a:gd name="f13" fmla="val 336"/>
                  <a:gd name="f14" fmla="val 986"/>
                  <a:gd name="f15" fmla="val 252"/>
                  <a:gd name="f16" fmla="val 907"/>
                  <a:gd name="f17" fmla="val 810"/>
                  <a:gd name="f18" fmla="val 120"/>
                  <a:gd name="f19" fmla="val 694"/>
                  <a:gd name="f20" fmla="val 72"/>
                  <a:gd name="f21" fmla="val 560"/>
                  <a:gd name="f22" fmla="val 30"/>
                  <a:gd name="f23" fmla="val 420"/>
                  <a:gd name="f24" fmla="val 6"/>
                  <a:gd name="f25" fmla="val 268"/>
                  <a:gd name="f26" fmla="val 134"/>
                  <a:gd name="f27" fmla="val 24"/>
                  <a:gd name="f28" fmla="val 12"/>
                  <a:gd name="f29" fmla="val 36"/>
                  <a:gd name="f30" fmla="val 18"/>
                  <a:gd name="f31" fmla="val 554"/>
                  <a:gd name="f32" fmla="val 42"/>
                  <a:gd name="f33" fmla="val 682"/>
                  <a:gd name="f34" fmla="val 84"/>
                  <a:gd name="f35" fmla="val 798"/>
                  <a:gd name="f36" fmla="val 132"/>
                  <a:gd name="f37" fmla="val 895"/>
                  <a:gd name="f38" fmla="val 192"/>
                  <a:gd name="f39" fmla="val 968"/>
                  <a:gd name="f40" fmla="val 264"/>
                  <a:gd name="f41" fmla="val 999"/>
                  <a:gd name="f42" fmla="val 300"/>
                  <a:gd name="f43" fmla="val 1023"/>
                  <a:gd name="f44" fmla="val 342"/>
                  <a:gd name="f45" fmla="val 1041"/>
                  <a:gd name="f46" fmla="val 383"/>
                  <a:gd name="f47" fmla="+- 0 0 -90"/>
                  <a:gd name="f48" fmla="*/ f3 1 1078"/>
                  <a:gd name="f49" fmla="*/ f4 1 425"/>
                  <a:gd name="f50" fmla="val f5"/>
                  <a:gd name="f51" fmla="val f6"/>
                  <a:gd name="f52" fmla="val f7"/>
                  <a:gd name="f53" fmla="*/ f47 f0 1"/>
                  <a:gd name="f54" fmla="+- f52 0 f50"/>
                  <a:gd name="f55" fmla="+- f51 0 f50"/>
                  <a:gd name="f56" fmla="*/ f53 1 f2"/>
                  <a:gd name="f57" fmla="*/ f55 1 1078"/>
                  <a:gd name="f58" fmla="*/ f54 1 425"/>
                  <a:gd name="f59" fmla="+- f56 0 f1"/>
                  <a:gd name="f60" fmla="*/ 1053 1 f57"/>
                  <a:gd name="f61" fmla="*/ 425 1 f58"/>
                  <a:gd name="f62" fmla="*/ 1078 1 f57"/>
                  <a:gd name="f63" fmla="*/ 419 1 f58"/>
                  <a:gd name="f64" fmla="*/ 1066 1 f57"/>
                  <a:gd name="f65" fmla="*/ 377 1 f58"/>
                  <a:gd name="f66" fmla="*/ 1047 1 f57"/>
                  <a:gd name="f67" fmla="*/ 336 1 f58"/>
                  <a:gd name="f68" fmla="*/ 986 1 f57"/>
                  <a:gd name="f69" fmla="*/ 252 1 f58"/>
                  <a:gd name="f70" fmla="*/ 907 1 f57"/>
                  <a:gd name="f71" fmla="*/ 180 1 f58"/>
                  <a:gd name="f72" fmla="*/ 810 1 f57"/>
                  <a:gd name="f73" fmla="*/ 120 1 f58"/>
                  <a:gd name="f74" fmla="*/ 694 1 f57"/>
                  <a:gd name="f75" fmla="*/ 72 1 f58"/>
                  <a:gd name="f76" fmla="*/ 560 1 f57"/>
                  <a:gd name="f77" fmla="*/ 30 1 f58"/>
                  <a:gd name="f78" fmla="*/ 420 1 f57"/>
                  <a:gd name="f79" fmla="*/ 6 1 f58"/>
                  <a:gd name="f80" fmla="*/ 268 1 f57"/>
                  <a:gd name="f81" fmla="*/ 0 1 f58"/>
                  <a:gd name="f82" fmla="*/ 134 1 f57"/>
                  <a:gd name="f83" fmla="*/ 0 1 f57"/>
                  <a:gd name="f84" fmla="*/ 24 1 f58"/>
                  <a:gd name="f85" fmla="*/ 12 1 f57"/>
                  <a:gd name="f86" fmla="*/ 36 1 f58"/>
                  <a:gd name="f87" fmla="*/ 18 1 f58"/>
                  <a:gd name="f88" fmla="*/ 12 1 f58"/>
                  <a:gd name="f89" fmla="*/ 554 1 f57"/>
                  <a:gd name="f90" fmla="*/ 42 1 f58"/>
                  <a:gd name="f91" fmla="*/ 682 1 f57"/>
                  <a:gd name="f92" fmla="*/ 84 1 f58"/>
                  <a:gd name="f93" fmla="*/ 798 1 f57"/>
                  <a:gd name="f94" fmla="*/ 132 1 f58"/>
                  <a:gd name="f95" fmla="*/ 895 1 f57"/>
                  <a:gd name="f96" fmla="*/ 192 1 f58"/>
                  <a:gd name="f97" fmla="*/ 968 1 f57"/>
                  <a:gd name="f98" fmla="*/ 264 1 f58"/>
                  <a:gd name="f99" fmla="*/ 999 1 f57"/>
                  <a:gd name="f100" fmla="*/ 300 1 f58"/>
                  <a:gd name="f101" fmla="*/ 1023 1 f57"/>
                  <a:gd name="f102" fmla="*/ 342 1 f58"/>
                  <a:gd name="f103" fmla="*/ 1041 1 f57"/>
                  <a:gd name="f104" fmla="*/ 383 1 f58"/>
                  <a:gd name="f105" fmla="*/ f51 1 f57"/>
                  <a:gd name="f106" fmla="*/ f52 1 f58"/>
                  <a:gd name="f107" fmla="*/ f83 f48 1"/>
                  <a:gd name="f108" fmla="*/ f105 f48 1"/>
                  <a:gd name="f109" fmla="*/ f106 f49 1"/>
                  <a:gd name="f110" fmla="*/ f81 f49 1"/>
                  <a:gd name="f111" fmla="*/ f60 f48 1"/>
                  <a:gd name="f112" fmla="*/ f61 f49 1"/>
                  <a:gd name="f113" fmla="*/ f62 f48 1"/>
                  <a:gd name="f114" fmla="*/ f63 f49 1"/>
                  <a:gd name="f115" fmla="*/ f64 f48 1"/>
                  <a:gd name="f116" fmla="*/ f65 f49 1"/>
                  <a:gd name="f117" fmla="*/ f66 f48 1"/>
                  <a:gd name="f118" fmla="*/ f67 f49 1"/>
                  <a:gd name="f119" fmla="*/ f68 f48 1"/>
                  <a:gd name="f120" fmla="*/ f69 f49 1"/>
                  <a:gd name="f121" fmla="*/ f70 f48 1"/>
                  <a:gd name="f122" fmla="*/ f71 f49 1"/>
                  <a:gd name="f123" fmla="*/ f72 f48 1"/>
                  <a:gd name="f124" fmla="*/ f73 f49 1"/>
                  <a:gd name="f125" fmla="*/ f74 f48 1"/>
                  <a:gd name="f126" fmla="*/ f75 f49 1"/>
                  <a:gd name="f127" fmla="*/ f76 f48 1"/>
                  <a:gd name="f128" fmla="*/ f77 f49 1"/>
                  <a:gd name="f129" fmla="*/ f78 f48 1"/>
                  <a:gd name="f130" fmla="*/ f79 f49 1"/>
                  <a:gd name="f131" fmla="*/ f80 f48 1"/>
                  <a:gd name="f132" fmla="*/ f82 f48 1"/>
                  <a:gd name="f133" fmla="*/ f84 f49 1"/>
                  <a:gd name="f134" fmla="*/ f85 f48 1"/>
                  <a:gd name="f135" fmla="*/ f86 f49 1"/>
                  <a:gd name="f136" fmla="*/ f87 f49 1"/>
                  <a:gd name="f137" fmla="*/ f88 f49 1"/>
                  <a:gd name="f138" fmla="*/ f89 f48 1"/>
                  <a:gd name="f139" fmla="*/ f90 f49 1"/>
                  <a:gd name="f140" fmla="*/ f91 f48 1"/>
                  <a:gd name="f141" fmla="*/ f92 f49 1"/>
                  <a:gd name="f142" fmla="*/ f93 f48 1"/>
                  <a:gd name="f143" fmla="*/ f94 f49 1"/>
                  <a:gd name="f144" fmla="*/ f95 f48 1"/>
                  <a:gd name="f145" fmla="*/ f96 f49 1"/>
                  <a:gd name="f146" fmla="*/ f97 f48 1"/>
                  <a:gd name="f147" fmla="*/ f98 f49 1"/>
                  <a:gd name="f148" fmla="*/ f99 f48 1"/>
                  <a:gd name="f149" fmla="*/ f100 f49 1"/>
                  <a:gd name="f150" fmla="*/ f101 f48 1"/>
                  <a:gd name="f151" fmla="*/ f102 f49 1"/>
                  <a:gd name="f152" fmla="*/ f103 f48 1"/>
                  <a:gd name="f153" fmla="*/ f104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111" y="f112"/>
                  </a:cxn>
                  <a:cxn ang="f59">
                    <a:pos x="f113" y="f114"/>
                  </a:cxn>
                  <a:cxn ang="f59">
                    <a:pos x="f115" y="f116"/>
                  </a:cxn>
                  <a:cxn ang="f59">
                    <a:pos x="f117" y="f118"/>
                  </a:cxn>
                  <a:cxn ang="f59">
                    <a:pos x="f119" y="f120"/>
                  </a:cxn>
                  <a:cxn ang="f59">
                    <a:pos x="f121" y="f122"/>
                  </a:cxn>
                  <a:cxn ang="f59">
                    <a:pos x="f123" y="f124"/>
                  </a:cxn>
                  <a:cxn ang="f59">
                    <a:pos x="f125" y="f126"/>
                  </a:cxn>
                  <a:cxn ang="f59">
                    <a:pos x="f127" y="f128"/>
                  </a:cxn>
                  <a:cxn ang="f59">
                    <a:pos x="f129" y="f130"/>
                  </a:cxn>
                  <a:cxn ang="f59">
                    <a:pos x="f131" y="f110"/>
                  </a:cxn>
                  <a:cxn ang="f59">
                    <a:pos x="f132" y="f130"/>
                  </a:cxn>
                  <a:cxn ang="f59">
                    <a:pos x="f107" y="f133"/>
                  </a:cxn>
                  <a:cxn ang="f59">
                    <a:pos x="f134" y="f135"/>
                  </a:cxn>
                  <a:cxn ang="f59">
                    <a:pos x="f132" y="f136"/>
                  </a:cxn>
                  <a:cxn ang="f59">
                    <a:pos x="f131" y="f137"/>
                  </a:cxn>
                  <a:cxn ang="f59">
                    <a:pos x="f129" y="f136"/>
                  </a:cxn>
                  <a:cxn ang="f59">
                    <a:pos x="f138" y="f139"/>
                  </a:cxn>
                  <a:cxn ang="f59">
                    <a:pos x="f140" y="f141"/>
                  </a:cxn>
                  <a:cxn ang="f59">
                    <a:pos x="f142" y="f143"/>
                  </a:cxn>
                  <a:cxn ang="f59">
                    <a:pos x="f144" y="f145"/>
                  </a:cxn>
                  <a:cxn ang="f59">
                    <a:pos x="f146" y="f147"/>
                  </a:cxn>
                  <a:cxn ang="f59">
                    <a:pos x="f148" y="f149"/>
                  </a:cxn>
                  <a:cxn ang="f59">
                    <a:pos x="f150" y="f151"/>
                  </a:cxn>
                  <a:cxn ang="f59">
                    <a:pos x="f152" y="f153"/>
                  </a:cxn>
                  <a:cxn ang="f59">
                    <a:pos x="f111" y="f112"/>
                  </a:cxn>
                  <a:cxn ang="f59">
                    <a:pos x="f111" y="f112"/>
                  </a:cxn>
                </a:cxnLst>
                <a:rect l="f107" t="f110" r="f108" b="f109"/>
                <a:pathLst>
                  <a:path w="1078" h="425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2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5"/>
                    </a:lnTo>
                    <a:lnTo>
                      <a:pt x="f26" y="f24"/>
                    </a:lnTo>
                    <a:lnTo>
                      <a:pt x="f5" y="f27"/>
                    </a:lnTo>
                    <a:lnTo>
                      <a:pt x="f28" y="f29"/>
                    </a:lnTo>
                    <a:lnTo>
                      <a:pt x="f26" y="f30"/>
                    </a:lnTo>
                    <a:lnTo>
                      <a:pt x="f25" y="f28"/>
                    </a:lnTo>
                    <a:lnTo>
                      <a:pt x="f23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5245098" y="6476996"/>
                <a:ext cx="155576" cy="3714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34"/>
                  <a:gd name="f8" fmla="val 25"/>
                  <a:gd name="f9" fmla="val 55"/>
                  <a:gd name="f10" fmla="val 186"/>
                  <a:gd name="f11" fmla="val 80"/>
                  <a:gd name="f12" fmla="val 138"/>
                  <a:gd name="f13" fmla="val 92"/>
                  <a:gd name="f14" fmla="val 90"/>
                  <a:gd name="f15" fmla="val 36"/>
                  <a:gd name="f16" fmla="val 74"/>
                  <a:gd name="f17" fmla="val 67"/>
                  <a:gd name="f18" fmla="val 31"/>
                  <a:gd name="f19" fmla="+- 0 0 -90"/>
                  <a:gd name="f20" fmla="*/ f3 1 98"/>
                  <a:gd name="f21" fmla="*/ f4 1 234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98"/>
                  <a:gd name="f30" fmla="*/ f26 1 234"/>
                  <a:gd name="f31" fmla="+- f28 0 f1"/>
                  <a:gd name="f32" fmla="*/ 0 1 f29"/>
                  <a:gd name="f33" fmla="*/ 234 1 f30"/>
                  <a:gd name="f34" fmla="*/ 25 1 f29"/>
                  <a:gd name="f35" fmla="*/ 55 1 f29"/>
                  <a:gd name="f36" fmla="*/ 186 1 f30"/>
                  <a:gd name="f37" fmla="*/ 80 1 f29"/>
                  <a:gd name="f38" fmla="*/ 138 1 f30"/>
                  <a:gd name="f39" fmla="*/ 92 1 f29"/>
                  <a:gd name="f40" fmla="*/ 90 1 f30"/>
                  <a:gd name="f41" fmla="*/ 98 1 f29"/>
                  <a:gd name="f42" fmla="*/ 36 1 f30"/>
                  <a:gd name="f43" fmla="*/ 0 1 f30"/>
                  <a:gd name="f44" fmla="*/ 74 1 f29"/>
                  <a:gd name="f45" fmla="*/ 67 1 f29"/>
                  <a:gd name="f46" fmla="*/ 31 1 f29"/>
                  <a:gd name="f47" fmla="*/ f23 1 f29"/>
                  <a:gd name="f48" fmla="*/ f24 1 f30"/>
                  <a:gd name="f49" fmla="*/ f32 f20 1"/>
                  <a:gd name="f50" fmla="*/ f47 f20 1"/>
                  <a:gd name="f51" fmla="*/ f48 f21 1"/>
                  <a:gd name="f52" fmla="*/ f43 f21 1"/>
                  <a:gd name="f53" fmla="*/ f33 f21 1"/>
                  <a:gd name="f54" fmla="*/ f34 f20 1"/>
                  <a:gd name="f55" fmla="*/ f35 f20 1"/>
                  <a:gd name="f56" fmla="*/ f36 f21 1"/>
                  <a:gd name="f57" fmla="*/ f37 f20 1"/>
                  <a:gd name="f58" fmla="*/ f38 f21 1"/>
                  <a:gd name="f59" fmla="*/ f39 f20 1"/>
                  <a:gd name="f60" fmla="*/ f40 f21 1"/>
                  <a:gd name="f61" fmla="*/ f41 f20 1"/>
                  <a:gd name="f62" fmla="*/ f42 f21 1"/>
                  <a:gd name="f63" fmla="*/ f44 f20 1"/>
                  <a:gd name="f64" fmla="*/ f45 f20 1"/>
                  <a:gd name="f65" fmla="*/ f46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49" y="f53"/>
                  </a:cxn>
                  <a:cxn ang="f31">
                    <a:pos x="f54" y="f53"/>
                  </a:cxn>
                  <a:cxn ang="f31">
                    <a:pos x="f55" y="f56"/>
                  </a:cxn>
                  <a:cxn ang="f31">
                    <a:pos x="f57" y="f58"/>
                  </a:cxn>
                  <a:cxn ang="f31">
                    <a:pos x="f59" y="f60"/>
                  </a:cxn>
                  <a:cxn ang="f31">
                    <a:pos x="f61" y="f62"/>
                  </a:cxn>
                  <a:cxn ang="f31">
                    <a:pos x="f61" y="f52"/>
                  </a:cxn>
                  <a:cxn ang="f31">
                    <a:pos x="f63" y="f52"/>
                  </a:cxn>
                  <a:cxn ang="f31">
                    <a:pos x="f63" y="f62"/>
                  </a:cxn>
                  <a:cxn ang="f31">
                    <a:pos x="f64" y="f60"/>
                  </a:cxn>
                  <a:cxn ang="f31">
                    <a:pos x="f55" y="f58"/>
                  </a:cxn>
                  <a:cxn ang="f31">
                    <a:pos x="f65" y="f56"/>
                  </a:cxn>
                  <a:cxn ang="f31">
                    <a:pos x="f49" y="f53"/>
                  </a:cxn>
                  <a:cxn ang="f31">
                    <a:pos x="f49" y="f53"/>
                  </a:cxn>
                </a:cxnLst>
                <a:rect l="f49" t="f52" r="f50" b="f51"/>
                <a:pathLst>
                  <a:path w="98" h="234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6" y="f15"/>
                    </a:lnTo>
                    <a:lnTo>
                      <a:pt x="f6" y="f5"/>
                    </a:lnTo>
                    <a:lnTo>
                      <a:pt x="f16" y="f5"/>
                    </a:lnTo>
                    <a:lnTo>
                      <a:pt x="f16" y="f15"/>
                    </a:lnTo>
                    <a:lnTo>
                      <a:pt x="f17" y="f14"/>
                    </a:lnTo>
                    <a:lnTo>
                      <a:pt x="f9" y="f12"/>
                    </a:lnTo>
                    <a:lnTo>
                      <a:pt x="f18" y="f10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2819396" y="5830891"/>
                <a:ext cx="763588" cy="10175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1"/>
                  <a:gd name="f7" fmla="val 641"/>
                  <a:gd name="f8" fmla="val 18"/>
                  <a:gd name="f9" fmla="val 443"/>
                  <a:gd name="f10" fmla="val 24"/>
                  <a:gd name="f11" fmla="val 371"/>
                  <a:gd name="f12" fmla="val 55"/>
                  <a:gd name="f13" fmla="val 305"/>
                  <a:gd name="f14" fmla="val 91"/>
                  <a:gd name="f15" fmla="val 246"/>
                  <a:gd name="f16" fmla="val 146"/>
                  <a:gd name="f17" fmla="val 186"/>
                  <a:gd name="f18" fmla="val 213"/>
                  <a:gd name="f19" fmla="val 132"/>
                  <a:gd name="f20" fmla="val 292"/>
                  <a:gd name="f21" fmla="val 84"/>
                  <a:gd name="f22" fmla="val 384"/>
                  <a:gd name="f23" fmla="val 48"/>
                  <a:gd name="f24" fmla="val 12"/>
                  <a:gd name="f25" fmla="val 457"/>
                  <a:gd name="f26" fmla="val 359"/>
                  <a:gd name="f27" fmla="val 36"/>
                  <a:gd name="f28" fmla="val 274"/>
                  <a:gd name="f29" fmla="val 78"/>
                  <a:gd name="f30" fmla="val 195"/>
                  <a:gd name="f31" fmla="val 126"/>
                  <a:gd name="f32" fmla="val 128"/>
                  <a:gd name="f33" fmla="val 73"/>
                  <a:gd name="f34" fmla="val 240"/>
                  <a:gd name="f35" fmla="val 37"/>
                  <a:gd name="f36" fmla="val 6"/>
                  <a:gd name="f37" fmla="val 497"/>
                  <a:gd name="f38" fmla="val 545"/>
                  <a:gd name="f39" fmla="val 43"/>
                  <a:gd name="f40" fmla="val 593"/>
                  <a:gd name="f41" fmla="val 97"/>
                  <a:gd name="f42" fmla="val 67"/>
                  <a:gd name="f43" fmla="+- 0 0 -90"/>
                  <a:gd name="f44" fmla="*/ f3 1 481"/>
                  <a:gd name="f45" fmla="*/ f4 1 641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481"/>
                  <a:gd name="f54" fmla="*/ f50 1 641"/>
                  <a:gd name="f55" fmla="+- f52 0 f1"/>
                  <a:gd name="f56" fmla="*/ 18 1 f53"/>
                  <a:gd name="f57" fmla="*/ 443 1 f54"/>
                  <a:gd name="f58" fmla="*/ 24 1 f53"/>
                  <a:gd name="f59" fmla="*/ 371 1 f54"/>
                  <a:gd name="f60" fmla="*/ 55 1 f53"/>
                  <a:gd name="f61" fmla="*/ 305 1 f54"/>
                  <a:gd name="f62" fmla="*/ 91 1 f53"/>
                  <a:gd name="f63" fmla="*/ 246 1 f54"/>
                  <a:gd name="f64" fmla="*/ 146 1 f53"/>
                  <a:gd name="f65" fmla="*/ 186 1 f54"/>
                  <a:gd name="f66" fmla="*/ 213 1 f53"/>
                  <a:gd name="f67" fmla="*/ 132 1 f54"/>
                  <a:gd name="f68" fmla="*/ 292 1 f53"/>
                  <a:gd name="f69" fmla="*/ 84 1 f54"/>
                  <a:gd name="f70" fmla="*/ 384 1 f53"/>
                  <a:gd name="f71" fmla="*/ 48 1 f54"/>
                  <a:gd name="f72" fmla="*/ 481 1 f53"/>
                  <a:gd name="f73" fmla="*/ 12 1 f54"/>
                  <a:gd name="f74" fmla="*/ 457 1 f53"/>
                  <a:gd name="f75" fmla="*/ 0 1 f54"/>
                  <a:gd name="f76" fmla="*/ 359 1 f53"/>
                  <a:gd name="f77" fmla="*/ 36 1 f54"/>
                  <a:gd name="f78" fmla="*/ 274 1 f53"/>
                  <a:gd name="f79" fmla="*/ 78 1 f54"/>
                  <a:gd name="f80" fmla="*/ 195 1 f53"/>
                  <a:gd name="f81" fmla="*/ 126 1 f54"/>
                  <a:gd name="f82" fmla="*/ 128 1 f53"/>
                  <a:gd name="f83" fmla="*/ 180 1 f54"/>
                  <a:gd name="f84" fmla="*/ 73 1 f53"/>
                  <a:gd name="f85" fmla="*/ 240 1 f54"/>
                  <a:gd name="f86" fmla="*/ 37 1 f53"/>
                  <a:gd name="f87" fmla="*/ 6 1 f53"/>
                  <a:gd name="f88" fmla="*/ 0 1 f53"/>
                  <a:gd name="f89" fmla="*/ 497 1 f54"/>
                  <a:gd name="f90" fmla="*/ 545 1 f54"/>
                  <a:gd name="f91" fmla="*/ 43 1 f53"/>
                  <a:gd name="f92" fmla="*/ 593 1 f54"/>
                  <a:gd name="f93" fmla="*/ 641 1 f54"/>
                  <a:gd name="f94" fmla="*/ 97 1 f53"/>
                  <a:gd name="f95" fmla="*/ 67 1 f53"/>
                  <a:gd name="f96" fmla="*/ f47 1 f53"/>
                  <a:gd name="f97" fmla="*/ f48 1 f54"/>
                  <a:gd name="f98" fmla="*/ f88 f44 1"/>
                  <a:gd name="f99" fmla="*/ f96 f44 1"/>
                  <a:gd name="f100" fmla="*/ f97 f45 1"/>
                  <a:gd name="f101" fmla="*/ f75 f45 1"/>
                  <a:gd name="f102" fmla="*/ f56 f44 1"/>
                  <a:gd name="f103" fmla="*/ f57 f45 1"/>
                  <a:gd name="f104" fmla="*/ f58 f44 1"/>
                  <a:gd name="f105" fmla="*/ f59 f45 1"/>
                  <a:gd name="f106" fmla="*/ f60 f44 1"/>
                  <a:gd name="f107" fmla="*/ f61 f45 1"/>
                  <a:gd name="f108" fmla="*/ f62 f44 1"/>
                  <a:gd name="f109" fmla="*/ f63 f45 1"/>
                  <a:gd name="f110" fmla="*/ f64 f44 1"/>
                  <a:gd name="f111" fmla="*/ f65 f45 1"/>
                  <a:gd name="f112" fmla="*/ f66 f44 1"/>
                  <a:gd name="f113" fmla="*/ f67 f45 1"/>
                  <a:gd name="f114" fmla="*/ f68 f44 1"/>
                  <a:gd name="f115" fmla="*/ f69 f45 1"/>
                  <a:gd name="f116" fmla="*/ f70 f44 1"/>
                  <a:gd name="f117" fmla="*/ f71 f45 1"/>
                  <a:gd name="f118" fmla="*/ f72 f44 1"/>
                  <a:gd name="f119" fmla="*/ f73 f45 1"/>
                  <a:gd name="f120" fmla="*/ f74 f44 1"/>
                  <a:gd name="f121" fmla="*/ f76 f44 1"/>
                  <a:gd name="f122" fmla="*/ f77 f45 1"/>
                  <a:gd name="f123" fmla="*/ f78 f44 1"/>
                  <a:gd name="f124" fmla="*/ f79 f45 1"/>
                  <a:gd name="f125" fmla="*/ f80 f44 1"/>
                  <a:gd name="f126" fmla="*/ f81 f45 1"/>
                  <a:gd name="f127" fmla="*/ f82 f44 1"/>
                  <a:gd name="f128" fmla="*/ f83 f45 1"/>
                  <a:gd name="f129" fmla="*/ f84 f44 1"/>
                  <a:gd name="f130" fmla="*/ f85 f45 1"/>
                  <a:gd name="f131" fmla="*/ f86 f44 1"/>
                  <a:gd name="f132" fmla="*/ f87 f44 1"/>
                  <a:gd name="f133" fmla="*/ f89 f45 1"/>
                  <a:gd name="f134" fmla="*/ f90 f45 1"/>
                  <a:gd name="f135" fmla="*/ f91 f44 1"/>
                  <a:gd name="f136" fmla="*/ f92 f45 1"/>
                  <a:gd name="f137" fmla="*/ f93 f45 1"/>
                  <a:gd name="f138" fmla="*/ f94 f44 1"/>
                  <a:gd name="f139" fmla="*/ f9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102" y="f103"/>
                  </a:cxn>
                  <a:cxn ang="f55">
                    <a:pos x="f104" y="f105"/>
                  </a:cxn>
                  <a:cxn ang="f55">
                    <a:pos x="f106" y="f107"/>
                  </a:cxn>
                  <a:cxn ang="f55">
                    <a:pos x="f108" y="f109"/>
                  </a:cxn>
                  <a:cxn ang="f55">
                    <a:pos x="f110" y="f111"/>
                  </a:cxn>
                  <a:cxn ang="f55">
                    <a:pos x="f112" y="f113"/>
                  </a:cxn>
                  <a:cxn ang="f55">
                    <a:pos x="f114" y="f115"/>
                  </a:cxn>
                  <a:cxn ang="f55">
                    <a:pos x="f116" y="f117"/>
                  </a:cxn>
                  <a:cxn ang="f55">
                    <a:pos x="f118" y="f119"/>
                  </a:cxn>
                  <a:cxn ang="f55">
                    <a:pos x="f120" y="f101"/>
                  </a:cxn>
                  <a:cxn ang="f55">
                    <a:pos x="f121" y="f122"/>
                  </a:cxn>
                  <a:cxn ang="f55">
                    <a:pos x="f123" y="f124"/>
                  </a:cxn>
                  <a:cxn ang="f55">
                    <a:pos x="f125" y="f126"/>
                  </a:cxn>
                  <a:cxn ang="f55">
                    <a:pos x="f127" y="f128"/>
                  </a:cxn>
                  <a:cxn ang="f55">
                    <a:pos x="f129" y="f130"/>
                  </a:cxn>
                  <a:cxn ang="f55">
                    <a:pos x="f131" y="f107"/>
                  </a:cxn>
                  <a:cxn ang="f55">
                    <a:pos x="f132" y="f105"/>
                  </a:cxn>
                  <a:cxn ang="f55">
                    <a:pos x="f98" y="f103"/>
                  </a:cxn>
                  <a:cxn ang="f55">
                    <a:pos x="f132" y="f133"/>
                  </a:cxn>
                  <a:cxn ang="f55">
                    <a:pos x="f102" y="f134"/>
                  </a:cxn>
                  <a:cxn ang="f55">
                    <a:pos x="f135" y="f136"/>
                  </a:cxn>
                  <a:cxn ang="f55">
                    <a:pos x="f129" y="f137"/>
                  </a:cxn>
                  <a:cxn ang="f55">
                    <a:pos x="f138" y="f137"/>
                  </a:cxn>
                  <a:cxn ang="f55">
                    <a:pos x="f139" y="f136"/>
                  </a:cxn>
                  <a:cxn ang="f55">
                    <a:pos x="f135" y="f134"/>
                  </a:cxn>
                  <a:cxn ang="f55">
                    <a:pos x="f104" y="f133"/>
                  </a:cxn>
                  <a:cxn ang="f55">
                    <a:pos x="f102" y="f103"/>
                  </a:cxn>
                  <a:cxn ang="f55">
                    <a:pos x="f102" y="f103"/>
                  </a:cxn>
                </a:cxnLst>
                <a:rect l="f98" t="f101" r="f99" b="f100"/>
                <a:pathLst>
                  <a:path w="481" h="64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6" y="f24"/>
                    </a:lnTo>
                    <a:lnTo>
                      <a:pt x="f25" y="f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2"/>
                    </a:lnTo>
                    <a:lnTo>
                      <a:pt x="f33" y="f34"/>
                    </a:lnTo>
                    <a:lnTo>
                      <a:pt x="f35" y="f13"/>
                    </a:lnTo>
                    <a:lnTo>
                      <a:pt x="f36" y="f11"/>
                    </a:lnTo>
                    <a:lnTo>
                      <a:pt x="f5" y="f9"/>
                    </a:lnTo>
                    <a:lnTo>
                      <a:pt x="f36" y="f37"/>
                    </a:lnTo>
                    <a:lnTo>
                      <a:pt x="f8" y="f38"/>
                    </a:lnTo>
                    <a:lnTo>
                      <a:pt x="f39" y="f40"/>
                    </a:lnTo>
                    <a:lnTo>
                      <a:pt x="f33" y="f7"/>
                    </a:lnTo>
                    <a:lnTo>
                      <a:pt x="f41" y="f7"/>
                    </a:lnTo>
                    <a:lnTo>
                      <a:pt x="f42" y="f40"/>
                    </a:lnTo>
                    <a:lnTo>
                      <a:pt x="f39" y="f38"/>
                    </a:lnTo>
                    <a:lnTo>
                      <a:pt x="f10" y="f3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6553203" y="5333996"/>
              <a:ext cx="2144706" cy="1303340"/>
              <a:chOff x="6553203" y="5333996"/>
              <a:chExt cx="2144706" cy="130334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6667503" y="5400675"/>
                <a:ext cx="1906588" cy="11604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01"/>
                  <a:gd name="f7" fmla="val 731"/>
                  <a:gd name="f8" fmla="val 604"/>
                  <a:gd name="f9" fmla="val 484"/>
                  <a:gd name="f10" fmla="val 6"/>
                  <a:gd name="f11" fmla="val 370"/>
                  <a:gd name="f12" fmla="val 30"/>
                  <a:gd name="f13" fmla="val 263"/>
                  <a:gd name="f14" fmla="val 60"/>
                  <a:gd name="f15" fmla="val 179"/>
                  <a:gd name="f16" fmla="val 108"/>
                  <a:gd name="f17" fmla="val 101"/>
                  <a:gd name="f18" fmla="val 162"/>
                  <a:gd name="f19" fmla="val 48"/>
                  <a:gd name="f20" fmla="val 222"/>
                  <a:gd name="f21" fmla="val 12"/>
                  <a:gd name="f22" fmla="val 294"/>
                  <a:gd name="f23" fmla="val 330"/>
                  <a:gd name="f24" fmla="val 366"/>
                  <a:gd name="f25" fmla="val 401"/>
                  <a:gd name="f26" fmla="val 437"/>
                  <a:gd name="f27" fmla="val 509"/>
                  <a:gd name="f28" fmla="val 569"/>
                  <a:gd name="f29" fmla="val 623"/>
                  <a:gd name="f30" fmla="val 671"/>
                  <a:gd name="f31" fmla="val 701"/>
                  <a:gd name="f32" fmla="val 725"/>
                  <a:gd name="f33" fmla="val 723"/>
                  <a:gd name="f34" fmla="val 837"/>
                  <a:gd name="f35" fmla="val 938"/>
                  <a:gd name="f36" fmla="val 1028"/>
                  <a:gd name="f37" fmla="val 1100"/>
                  <a:gd name="f38" fmla="val 1153"/>
                  <a:gd name="f39" fmla="val 1189"/>
                  <a:gd name="f40" fmla="val 707"/>
                  <a:gd name="f41" fmla="val 490"/>
                  <a:gd name="f42" fmla="val 382"/>
                  <a:gd name="f43" fmla="val 683"/>
                  <a:gd name="f44" fmla="val 287"/>
                  <a:gd name="f45" fmla="val 647"/>
                  <a:gd name="f46" fmla="val 203"/>
                  <a:gd name="f47" fmla="val 611"/>
                  <a:gd name="f48" fmla="val 131"/>
                  <a:gd name="f49" fmla="val 557"/>
                  <a:gd name="f50" fmla="val 83"/>
                  <a:gd name="f51" fmla="val 497"/>
                  <a:gd name="f52" fmla="val 42"/>
                  <a:gd name="f53" fmla="val 36"/>
                  <a:gd name="f54" fmla="val 300"/>
                  <a:gd name="f55" fmla="val 234"/>
                  <a:gd name="f56" fmla="val 174"/>
                  <a:gd name="f57" fmla="val 126"/>
                  <a:gd name="f58" fmla="val 84"/>
                  <a:gd name="f59" fmla="val 54"/>
                  <a:gd name="f60" fmla="val 24"/>
                  <a:gd name="f61" fmla="val 717"/>
                  <a:gd name="f62" fmla="val 825"/>
                  <a:gd name="f63" fmla="val 920"/>
                  <a:gd name="f64" fmla="val 1004"/>
                  <a:gd name="f65" fmla="val 1070"/>
                  <a:gd name="f66" fmla="val 1124"/>
                  <a:gd name="f67" fmla="val 1165"/>
                  <a:gd name="f68" fmla="+- 0 0 -90"/>
                  <a:gd name="f69" fmla="*/ f3 1 1201"/>
                  <a:gd name="f70" fmla="*/ f4 1 731"/>
                  <a:gd name="f71" fmla="val f5"/>
                  <a:gd name="f72" fmla="val f6"/>
                  <a:gd name="f73" fmla="val f7"/>
                  <a:gd name="f74" fmla="*/ f68 f0 1"/>
                  <a:gd name="f75" fmla="+- f73 0 f71"/>
                  <a:gd name="f76" fmla="+- f72 0 f71"/>
                  <a:gd name="f77" fmla="*/ f74 1 f2"/>
                  <a:gd name="f78" fmla="*/ f76 1 1201"/>
                  <a:gd name="f79" fmla="*/ f75 1 731"/>
                  <a:gd name="f80" fmla="+- f77 0 f1"/>
                  <a:gd name="f81" fmla="*/ 484 1 f78"/>
                  <a:gd name="f82" fmla="*/ 6 1 f79"/>
                  <a:gd name="f83" fmla="*/ 263 1 f78"/>
                  <a:gd name="f84" fmla="*/ 60 1 f79"/>
                  <a:gd name="f85" fmla="*/ 101 1 f78"/>
                  <a:gd name="f86" fmla="*/ 162 1 f79"/>
                  <a:gd name="f87" fmla="*/ 12 1 f78"/>
                  <a:gd name="f88" fmla="*/ 294 1 f79"/>
                  <a:gd name="f89" fmla="*/ 0 1 f78"/>
                  <a:gd name="f90" fmla="*/ 366 1 f79"/>
                  <a:gd name="f91" fmla="*/ 437 1 f79"/>
                  <a:gd name="f92" fmla="*/ 569 1 f79"/>
                  <a:gd name="f93" fmla="*/ 671 1 f79"/>
                  <a:gd name="f94" fmla="*/ 725 1 f79"/>
                  <a:gd name="f95" fmla="*/ 723 1 f78"/>
                  <a:gd name="f96" fmla="*/ 938 1 f78"/>
                  <a:gd name="f97" fmla="*/ 1100 1 f78"/>
                  <a:gd name="f98" fmla="*/ 1189 1 f78"/>
                  <a:gd name="f99" fmla="*/ 1201 1 f78"/>
                  <a:gd name="f100" fmla="*/ 604 1 f78"/>
                  <a:gd name="f101" fmla="*/ 0 1 f79"/>
                  <a:gd name="f102" fmla="*/ 490 1 f78"/>
                  <a:gd name="f103" fmla="*/ 701 1 f79"/>
                  <a:gd name="f104" fmla="*/ 287 1 f78"/>
                  <a:gd name="f105" fmla="*/ 647 1 f79"/>
                  <a:gd name="f106" fmla="*/ 131 1 f78"/>
                  <a:gd name="f107" fmla="*/ 557 1 f79"/>
                  <a:gd name="f108" fmla="*/ 48 1 f78"/>
                  <a:gd name="f109" fmla="*/ 36 1 f78"/>
                  <a:gd name="f110" fmla="*/ 300 1 f79"/>
                  <a:gd name="f111" fmla="*/ 174 1 f79"/>
                  <a:gd name="f112" fmla="*/ 84 1 f79"/>
                  <a:gd name="f113" fmla="*/ 30 1 f79"/>
                  <a:gd name="f114" fmla="*/ 717 1 f78"/>
                  <a:gd name="f115" fmla="*/ 920 1 f78"/>
                  <a:gd name="f116" fmla="*/ 1070 1 f78"/>
                  <a:gd name="f117" fmla="*/ 1153 1 f78"/>
                  <a:gd name="f118" fmla="*/ 707 1 f79"/>
                  <a:gd name="f119" fmla="*/ f72 1 f78"/>
                  <a:gd name="f120" fmla="*/ f73 1 f79"/>
                  <a:gd name="f121" fmla="*/ f89 f69 1"/>
                  <a:gd name="f122" fmla="*/ f119 f69 1"/>
                  <a:gd name="f123" fmla="*/ f120 f70 1"/>
                  <a:gd name="f124" fmla="*/ f101 f70 1"/>
                  <a:gd name="f125" fmla="*/ f81 f69 1"/>
                  <a:gd name="f126" fmla="*/ f82 f70 1"/>
                  <a:gd name="f127" fmla="*/ f83 f69 1"/>
                  <a:gd name="f128" fmla="*/ f84 f70 1"/>
                  <a:gd name="f129" fmla="*/ f85 f69 1"/>
                  <a:gd name="f130" fmla="*/ f86 f70 1"/>
                  <a:gd name="f131" fmla="*/ f87 f69 1"/>
                  <a:gd name="f132" fmla="*/ f88 f70 1"/>
                  <a:gd name="f133" fmla="*/ f90 f70 1"/>
                  <a:gd name="f134" fmla="*/ f91 f70 1"/>
                  <a:gd name="f135" fmla="*/ f92 f70 1"/>
                  <a:gd name="f136" fmla="*/ f93 f70 1"/>
                  <a:gd name="f137" fmla="*/ f94 f70 1"/>
                  <a:gd name="f138" fmla="*/ f95 f69 1"/>
                  <a:gd name="f139" fmla="*/ f96 f69 1"/>
                  <a:gd name="f140" fmla="*/ f97 f69 1"/>
                  <a:gd name="f141" fmla="*/ f98 f69 1"/>
                  <a:gd name="f142" fmla="*/ f99 f69 1"/>
                  <a:gd name="f143" fmla="*/ f100 f69 1"/>
                  <a:gd name="f144" fmla="*/ f102 f69 1"/>
                  <a:gd name="f145" fmla="*/ f103 f70 1"/>
                  <a:gd name="f146" fmla="*/ f104 f69 1"/>
                  <a:gd name="f147" fmla="*/ f105 f70 1"/>
                  <a:gd name="f148" fmla="*/ f106 f69 1"/>
                  <a:gd name="f149" fmla="*/ f107 f70 1"/>
                  <a:gd name="f150" fmla="*/ f108 f69 1"/>
                  <a:gd name="f151" fmla="*/ f109 f69 1"/>
                  <a:gd name="f152" fmla="*/ f110 f70 1"/>
                  <a:gd name="f153" fmla="*/ f111 f70 1"/>
                  <a:gd name="f154" fmla="*/ f112 f70 1"/>
                  <a:gd name="f155" fmla="*/ f113 f70 1"/>
                  <a:gd name="f156" fmla="*/ f114 f69 1"/>
                  <a:gd name="f157" fmla="*/ f115 f69 1"/>
                  <a:gd name="f158" fmla="*/ f116 f69 1"/>
                  <a:gd name="f159" fmla="*/ f117 f69 1"/>
                  <a:gd name="f160" fmla="*/ f118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25" y="f126"/>
                  </a:cxn>
                  <a:cxn ang="f80">
                    <a:pos x="f127" y="f128"/>
                  </a:cxn>
                  <a:cxn ang="f80">
                    <a:pos x="f129" y="f130"/>
                  </a:cxn>
                  <a:cxn ang="f80">
                    <a:pos x="f131" y="f132"/>
                  </a:cxn>
                  <a:cxn ang="f80">
                    <a:pos x="f121" y="f133"/>
                  </a:cxn>
                  <a:cxn ang="f80">
                    <a:pos x="f131" y="f134"/>
                  </a:cxn>
                  <a:cxn ang="f80">
                    <a:pos x="f129" y="f135"/>
                  </a:cxn>
                  <a:cxn ang="f80">
                    <a:pos x="f127" y="f136"/>
                  </a:cxn>
                  <a:cxn ang="f80">
                    <a:pos x="f125" y="f137"/>
                  </a:cxn>
                  <a:cxn ang="f80">
                    <a:pos x="f138" y="f137"/>
                  </a:cxn>
                  <a:cxn ang="f80">
                    <a:pos x="f139" y="f136"/>
                  </a:cxn>
                  <a:cxn ang="f80">
                    <a:pos x="f140" y="f135"/>
                  </a:cxn>
                  <a:cxn ang="f80">
                    <a:pos x="f141" y="f134"/>
                  </a:cxn>
                  <a:cxn ang="f80">
                    <a:pos x="f142" y="f133"/>
                  </a:cxn>
                  <a:cxn ang="f80">
                    <a:pos x="f141" y="f132"/>
                  </a:cxn>
                  <a:cxn ang="f80">
                    <a:pos x="f140" y="f130"/>
                  </a:cxn>
                  <a:cxn ang="f80">
                    <a:pos x="f139" y="f128"/>
                  </a:cxn>
                  <a:cxn ang="f80">
                    <a:pos x="f138" y="f126"/>
                  </a:cxn>
                  <a:cxn ang="f80">
                    <a:pos x="f143" y="f124"/>
                  </a:cxn>
                  <a:cxn ang="f80">
                    <a:pos x="f144" y="f145"/>
                  </a:cxn>
                  <a:cxn ang="f80">
                    <a:pos x="f146" y="f147"/>
                  </a:cxn>
                  <a:cxn ang="f80">
                    <a:pos x="f148" y="f149"/>
                  </a:cxn>
                  <a:cxn ang="f80">
                    <a:pos x="f150" y="f134"/>
                  </a:cxn>
                  <a:cxn ang="f80">
                    <a:pos x="f151" y="f133"/>
                  </a:cxn>
                  <a:cxn ang="f80">
                    <a:pos x="f150" y="f152"/>
                  </a:cxn>
                  <a:cxn ang="f80">
                    <a:pos x="f148" y="f153"/>
                  </a:cxn>
                  <a:cxn ang="f80">
                    <a:pos x="f146" y="f154"/>
                  </a:cxn>
                  <a:cxn ang="f80">
                    <a:pos x="f144" y="f155"/>
                  </a:cxn>
                  <a:cxn ang="f80">
                    <a:pos x="f156" y="f155"/>
                  </a:cxn>
                  <a:cxn ang="f80">
                    <a:pos x="f157" y="f154"/>
                  </a:cxn>
                  <a:cxn ang="f80">
                    <a:pos x="f158" y="f153"/>
                  </a:cxn>
                  <a:cxn ang="f80">
                    <a:pos x="f159" y="f152"/>
                  </a:cxn>
                  <a:cxn ang="f80">
                    <a:pos x="f159" y="f134"/>
                  </a:cxn>
                  <a:cxn ang="f80">
                    <a:pos x="f158" y="f149"/>
                  </a:cxn>
                  <a:cxn ang="f80">
                    <a:pos x="f157" y="f147"/>
                  </a:cxn>
                  <a:cxn ang="f80">
                    <a:pos x="f156" y="f145"/>
                  </a:cxn>
                  <a:cxn ang="f80">
                    <a:pos x="f143" y="f160"/>
                  </a:cxn>
                </a:cxnLst>
                <a:rect l="f121" t="f124" r="f122" b="f123"/>
                <a:pathLst>
                  <a:path w="1201" h="731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10" y="f23"/>
                    </a:lnTo>
                    <a:lnTo>
                      <a:pt x="f5" y="f24"/>
                    </a:lnTo>
                    <a:lnTo>
                      <a:pt x="f10" y="f25"/>
                    </a:lnTo>
                    <a:lnTo>
                      <a:pt x="f21" y="f26"/>
                    </a:lnTo>
                    <a:lnTo>
                      <a:pt x="f19" y="f27"/>
                    </a:lnTo>
                    <a:lnTo>
                      <a:pt x="f17" y="f28"/>
                    </a:lnTo>
                    <a:lnTo>
                      <a:pt x="f15" y="f29"/>
                    </a:lnTo>
                    <a:lnTo>
                      <a:pt x="f13" y="f30"/>
                    </a:lnTo>
                    <a:lnTo>
                      <a:pt x="f11" y="f31"/>
                    </a:lnTo>
                    <a:lnTo>
                      <a:pt x="f9" y="f32"/>
                    </a:lnTo>
                    <a:lnTo>
                      <a:pt x="f8" y="f7"/>
                    </a:lnTo>
                    <a:lnTo>
                      <a:pt x="f33" y="f32"/>
                    </a:lnTo>
                    <a:lnTo>
                      <a:pt x="f34" y="f31"/>
                    </a:lnTo>
                    <a:lnTo>
                      <a:pt x="f35" y="f30"/>
                    </a:lnTo>
                    <a:lnTo>
                      <a:pt x="f36" y="f29"/>
                    </a:lnTo>
                    <a:lnTo>
                      <a:pt x="f37" y="f28"/>
                    </a:lnTo>
                    <a:lnTo>
                      <a:pt x="f38" y="f27"/>
                    </a:lnTo>
                    <a:lnTo>
                      <a:pt x="f39" y="f26"/>
                    </a:lnTo>
                    <a:lnTo>
                      <a:pt x="f6" y="f25"/>
                    </a:lnTo>
                    <a:lnTo>
                      <a:pt x="f6" y="f24"/>
                    </a:lnTo>
                    <a:lnTo>
                      <a:pt x="f6" y="f23"/>
                    </a:lnTo>
                    <a:lnTo>
                      <a:pt x="f39" y="f22"/>
                    </a:lnTo>
                    <a:lnTo>
                      <a:pt x="f38" y="f20"/>
                    </a:lnTo>
                    <a:lnTo>
                      <a:pt x="f37" y="f18"/>
                    </a:lnTo>
                    <a:lnTo>
                      <a:pt x="f36" y="f16"/>
                    </a:lnTo>
                    <a:lnTo>
                      <a:pt x="f35" y="f14"/>
                    </a:lnTo>
                    <a:lnTo>
                      <a:pt x="f34" y="f12"/>
                    </a:lnTo>
                    <a:lnTo>
                      <a:pt x="f33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  <a:moveTo>
                      <a:pt x="f8" y="f40"/>
                    </a:moveTo>
                    <a:lnTo>
                      <a:pt x="f41" y="f3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19" y="f26"/>
                    </a:lnTo>
                    <a:lnTo>
                      <a:pt x="f52" y="f25"/>
                    </a:lnTo>
                    <a:lnTo>
                      <a:pt x="f53" y="f24"/>
                    </a:lnTo>
                    <a:lnTo>
                      <a:pt x="f52" y="f23"/>
                    </a:lnTo>
                    <a:lnTo>
                      <a:pt x="f19" y="f54"/>
                    </a:lnTo>
                    <a:lnTo>
                      <a:pt x="f50" y="f55"/>
                    </a:lnTo>
                    <a:lnTo>
                      <a:pt x="f48" y="f56"/>
                    </a:lnTo>
                    <a:lnTo>
                      <a:pt x="f46" y="f57"/>
                    </a:lnTo>
                    <a:lnTo>
                      <a:pt x="f44" y="f58"/>
                    </a:lnTo>
                    <a:lnTo>
                      <a:pt x="f42" y="f59"/>
                    </a:lnTo>
                    <a:lnTo>
                      <a:pt x="f41" y="f12"/>
                    </a:lnTo>
                    <a:lnTo>
                      <a:pt x="f8" y="f60"/>
                    </a:lnTo>
                    <a:lnTo>
                      <a:pt x="f61" y="f12"/>
                    </a:lnTo>
                    <a:lnTo>
                      <a:pt x="f62" y="f59"/>
                    </a:lnTo>
                    <a:lnTo>
                      <a:pt x="f63" y="f58"/>
                    </a:lnTo>
                    <a:lnTo>
                      <a:pt x="f64" y="f57"/>
                    </a:lnTo>
                    <a:lnTo>
                      <a:pt x="f65" y="f56"/>
                    </a:lnTo>
                    <a:lnTo>
                      <a:pt x="f66" y="f55"/>
                    </a:lnTo>
                    <a:lnTo>
                      <a:pt x="f38" y="f54"/>
                    </a:lnTo>
                    <a:lnTo>
                      <a:pt x="f67" y="f24"/>
                    </a:lnTo>
                    <a:lnTo>
                      <a:pt x="f38" y="f26"/>
                    </a:lnTo>
                    <a:lnTo>
                      <a:pt x="f66" y="f51"/>
                    </a:lnTo>
                    <a:lnTo>
                      <a:pt x="f65" y="f49"/>
                    </a:lnTo>
                    <a:lnTo>
                      <a:pt x="f64" y="f47"/>
                    </a:lnTo>
                    <a:lnTo>
                      <a:pt x="f63" y="f45"/>
                    </a:lnTo>
                    <a:lnTo>
                      <a:pt x="f62" y="f43"/>
                    </a:lnTo>
                    <a:lnTo>
                      <a:pt x="f61" y="f31"/>
                    </a:lnTo>
                    <a:lnTo>
                      <a:pt x="f8" y="f40"/>
                    </a:lnTo>
                    <a:lnTo>
                      <a:pt x="f8" y="f40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6553203" y="5343525"/>
                <a:ext cx="863595" cy="11699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4"/>
                  <a:gd name="f7" fmla="val 737"/>
                  <a:gd name="f8" fmla="val 24"/>
                  <a:gd name="f9" fmla="val 402"/>
                  <a:gd name="f10" fmla="val 36"/>
                  <a:gd name="f11" fmla="val 330"/>
                  <a:gd name="f12" fmla="val 66"/>
                  <a:gd name="f13" fmla="val 264"/>
                  <a:gd name="f14" fmla="val 108"/>
                  <a:gd name="f15" fmla="val 204"/>
                  <a:gd name="f16" fmla="val 173"/>
                  <a:gd name="f17" fmla="val 150"/>
                  <a:gd name="f18" fmla="val 251"/>
                  <a:gd name="f19" fmla="val 102"/>
                  <a:gd name="f20" fmla="val 335"/>
                  <a:gd name="f21" fmla="val 60"/>
                  <a:gd name="f22" fmla="val 436"/>
                  <a:gd name="f23" fmla="val 30"/>
                  <a:gd name="f24" fmla="val 12"/>
                  <a:gd name="f25" fmla="val 430"/>
                  <a:gd name="f26" fmla="val 18"/>
                  <a:gd name="f27" fmla="val 329"/>
                  <a:gd name="f28" fmla="val 48"/>
                  <a:gd name="f29" fmla="val 233"/>
                  <a:gd name="f30" fmla="val 90"/>
                  <a:gd name="f31" fmla="val 155"/>
                  <a:gd name="f32" fmla="val 138"/>
                  <a:gd name="f33" fmla="val 198"/>
                  <a:gd name="f34" fmla="val 42"/>
                  <a:gd name="f35" fmla="val 258"/>
                  <a:gd name="f36" fmla="val 6"/>
                  <a:gd name="f37" fmla="val 455"/>
                  <a:gd name="f38" fmla="val 503"/>
                  <a:gd name="f39" fmla="val 545"/>
                  <a:gd name="f40" fmla="val 78"/>
                  <a:gd name="f41" fmla="val 593"/>
                  <a:gd name="f42" fmla="val 114"/>
                  <a:gd name="f43" fmla="val 635"/>
                  <a:gd name="f44" fmla="val 161"/>
                  <a:gd name="f45" fmla="val 671"/>
                  <a:gd name="f46" fmla="val 221"/>
                  <a:gd name="f47" fmla="val 707"/>
                  <a:gd name="f48" fmla="val 281"/>
                  <a:gd name="f49" fmla="val 323"/>
                  <a:gd name="f50" fmla="val 257"/>
                  <a:gd name="f51" fmla="val 203"/>
                  <a:gd name="f52" fmla="val 149"/>
                  <a:gd name="f53" fmla="val 72"/>
                  <a:gd name="f54" fmla="val 551"/>
                  <a:gd name="f55" fmla="+- 0 0 -90"/>
                  <a:gd name="f56" fmla="*/ f3 1 544"/>
                  <a:gd name="f57" fmla="*/ f4 1 737"/>
                  <a:gd name="f58" fmla="val f5"/>
                  <a:gd name="f59" fmla="val f6"/>
                  <a:gd name="f60" fmla="val f7"/>
                  <a:gd name="f61" fmla="*/ f55 f0 1"/>
                  <a:gd name="f62" fmla="+- f60 0 f58"/>
                  <a:gd name="f63" fmla="+- f59 0 f58"/>
                  <a:gd name="f64" fmla="*/ f61 1 f2"/>
                  <a:gd name="f65" fmla="*/ f63 1 544"/>
                  <a:gd name="f66" fmla="*/ f62 1 737"/>
                  <a:gd name="f67" fmla="+- f64 0 f1"/>
                  <a:gd name="f68" fmla="*/ 24 1 f65"/>
                  <a:gd name="f69" fmla="*/ 402 1 f66"/>
                  <a:gd name="f70" fmla="*/ 36 1 f65"/>
                  <a:gd name="f71" fmla="*/ 330 1 f66"/>
                  <a:gd name="f72" fmla="*/ 66 1 f65"/>
                  <a:gd name="f73" fmla="*/ 264 1 f66"/>
                  <a:gd name="f74" fmla="*/ 108 1 f65"/>
                  <a:gd name="f75" fmla="*/ 204 1 f66"/>
                  <a:gd name="f76" fmla="*/ 173 1 f65"/>
                  <a:gd name="f77" fmla="*/ 150 1 f66"/>
                  <a:gd name="f78" fmla="*/ 251 1 f65"/>
                  <a:gd name="f79" fmla="*/ 102 1 f66"/>
                  <a:gd name="f80" fmla="*/ 335 1 f65"/>
                  <a:gd name="f81" fmla="*/ 60 1 f66"/>
                  <a:gd name="f82" fmla="*/ 436 1 f65"/>
                  <a:gd name="f83" fmla="*/ 30 1 f66"/>
                  <a:gd name="f84" fmla="*/ 544 1 f65"/>
                  <a:gd name="f85" fmla="*/ 12 1 f66"/>
                  <a:gd name="f86" fmla="*/ 0 1 f66"/>
                  <a:gd name="f87" fmla="*/ 430 1 f65"/>
                  <a:gd name="f88" fmla="*/ 18 1 f66"/>
                  <a:gd name="f89" fmla="*/ 329 1 f65"/>
                  <a:gd name="f90" fmla="*/ 48 1 f66"/>
                  <a:gd name="f91" fmla="*/ 233 1 f65"/>
                  <a:gd name="f92" fmla="*/ 90 1 f66"/>
                  <a:gd name="f93" fmla="*/ 155 1 f65"/>
                  <a:gd name="f94" fmla="*/ 138 1 f66"/>
                  <a:gd name="f95" fmla="*/ 90 1 f65"/>
                  <a:gd name="f96" fmla="*/ 198 1 f66"/>
                  <a:gd name="f97" fmla="*/ 42 1 f65"/>
                  <a:gd name="f98" fmla="*/ 258 1 f66"/>
                  <a:gd name="f99" fmla="*/ 12 1 f65"/>
                  <a:gd name="f100" fmla="*/ 0 1 f65"/>
                  <a:gd name="f101" fmla="*/ 6 1 f65"/>
                  <a:gd name="f102" fmla="*/ 455 1 f66"/>
                  <a:gd name="f103" fmla="*/ 18 1 f65"/>
                  <a:gd name="f104" fmla="*/ 503 1 f66"/>
                  <a:gd name="f105" fmla="*/ 545 1 f66"/>
                  <a:gd name="f106" fmla="*/ 78 1 f65"/>
                  <a:gd name="f107" fmla="*/ 593 1 f66"/>
                  <a:gd name="f108" fmla="*/ 114 1 f65"/>
                  <a:gd name="f109" fmla="*/ 635 1 f66"/>
                  <a:gd name="f110" fmla="*/ 161 1 f65"/>
                  <a:gd name="f111" fmla="*/ 671 1 f66"/>
                  <a:gd name="f112" fmla="*/ 221 1 f65"/>
                  <a:gd name="f113" fmla="*/ 707 1 f66"/>
                  <a:gd name="f114" fmla="*/ 281 1 f65"/>
                  <a:gd name="f115" fmla="*/ 737 1 f66"/>
                  <a:gd name="f116" fmla="*/ 323 1 f65"/>
                  <a:gd name="f117" fmla="*/ 257 1 f65"/>
                  <a:gd name="f118" fmla="*/ 203 1 f65"/>
                  <a:gd name="f119" fmla="*/ 149 1 f65"/>
                  <a:gd name="f120" fmla="*/ 72 1 f65"/>
                  <a:gd name="f121" fmla="*/ 551 1 f66"/>
                  <a:gd name="f122" fmla="*/ 48 1 f65"/>
                  <a:gd name="f123" fmla="*/ 30 1 f65"/>
                  <a:gd name="f124" fmla="*/ f59 1 f65"/>
                  <a:gd name="f125" fmla="*/ f60 1 f66"/>
                  <a:gd name="f126" fmla="*/ f100 f56 1"/>
                  <a:gd name="f127" fmla="*/ f124 f56 1"/>
                  <a:gd name="f128" fmla="*/ f125 f57 1"/>
                  <a:gd name="f129" fmla="*/ f86 f57 1"/>
                  <a:gd name="f130" fmla="*/ f68 f56 1"/>
                  <a:gd name="f131" fmla="*/ f69 f57 1"/>
                  <a:gd name="f132" fmla="*/ f70 f56 1"/>
                  <a:gd name="f133" fmla="*/ f71 f57 1"/>
                  <a:gd name="f134" fmla="*/ f72 f56 1"/>
                  <a:gd name="f135" fmla="*/ f73 f57 1"/>
                  <a:gd name="f136" fmla="*/ f74 f56 1"/>
                  <a:gd name="f137" fmla="*/ f75 f57 1"/>
                  <a:gd name="f138" fmla="*/ f76 f56 1"/>
                  <a:gd name="f139" fmla="*/ f77 f57 1"/>
                  <a:gd name="f140" fmla="*/ f78 f56 1"/>
                  <a:gd name="f141" fmla="*/ f79 f57 1"/>
                  <a:gd name="f142" fmla="*/ f80 f56 1"/>
                  <a:gd name="f143" fmla="*/ f81 f57 1"/>
                  <a:gd name="f144" fmla="*/ f82 f56 1"/>
                  <a:gd name="f145" fmla="*/ f83 f57 1"/>
                  <a:gd name="f146" fmla="*/ f84 f56 1"/>
                  <a:gd name="f147" fmla="*/ f85 f57 1"/>
                  <a:gd name="f148" fmla="*/ f87 f56 1"/>
                  <a:gd name="f149" fmla="*/ f88 f57 1"/>
                  <a:gd name="f150" fmla="*/ f89 f56 1"/>
                  <a:gd name="f151" fmla="*/ f90 f57 1"/>
                  <a:gd name="f152" fmla="*/ f91 f56 1"/>
                  <a:gd name="f153" fmla="*/ f92 f57 1"/>
                  <a:gd name="f154" fmla="*/ f93 f56 1"/>
                  <a:gd name="f155" fmla="*/ f94 f57 1"/>
                  <a:gd name="f156" fmla="*/ f95 f56 1"/>
                  <a:gd name="f157" fmla="*/ f96 f57 1"/>
                  <a:gd name="f158" fmla="*/ f97 f56 1"/>
                  <a:gd name="f159" fmla="*/ f98 f57 1"/>
                  <a:gd name="f160" fmla="*/ f99 f56 1"/>
                  <a:gd name="f161" fmla="*/ f101 f56 1"/>
                  <a:gd name="f162" fmla="*/ f102 f57 1"/>
                  <a:gd name="f163" fmla="*/ f103 f56 1"/>
                  <a:gd name="f164" fmla="*/ f104 f57 1"/>
                  <a:gd name="f165" fmla="*/ f105 f57 1"/>
                  <a:gd name="f166" fmla="*/ f106 f56 1"/>
                  <a:gd name="f167" fmla="*/ f107 f57 1"/>
                  <a:gd name="f168" fmla="*/ f108 f56 1"/>
                  <a:gd name="f169" fmla="*/ f109 f57 1"/>
                  <a:gd name="f170" fmla="*/ f110 f56 1"/>
                  <a:gd name="f171" fmla="*/ f111 f57 1"/>
                  <a:gd name="f172" fmla="*/ f112 f56 1"/>
                  <a:gd name="f173" fmla="*/ f113 f57 1"/>
                  <a:gd name="f174" fmla="*/ f114 f56 1"/>
                  <a:gd name="f175" fmla="*/ f115 f57 1"/>
                  <a:gd name="f176" fmla="*/ f116 f56 1"/>
                  <a:gd name="f177" fmla="*/ f117 f56 1"/>
                  <a:gd name="f178" fmla="*/ f118 f56 1"/>
                  <a:gd name="f179" fmla="*/ f119 f56 1"/>
                  <a:gd name="f180" fmla="*/ f120 f56 1"/>
                  <a:gd name="f181" fmla="*/ f121 f57 1"/>
                  <a:gd name="f182" fmla="*/ f122 f56 1"/>
                  <a:gd name="f183" fmla="*/ f123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30" y="f131"/>
                  </a:cxn>
                  <a:cxn ang="f67">
                    <a:pos x="f132" y="f133"/>
                  </a:cxn>
                  <a:cxn ang="f67">
                    <a:pos x="f134" y="f135"/>
                  </a:cxn>
                  <a:cxn ang="f67">
                    <a:pos x="f136" y="f137"/>
                  </a:cxn>
                  <a:cxn ang="f67">
                    <a:pos x="f138" y="f139"/>
                  </a:cxn>
                  <a:cxn ang="f67">
                    <a:pos x="f140" y="f141"/>
                  </a:cxn>
                  <a:cxn ang="f67">
                    <a:pos x="f142" y="f143"/>
                  </a:cxn>
                  <a:cxn ang="f67">
                    <a:pos x="f144" y="f145"/>
                  </a:cxn>
                  <a:cxn ang="f67">
                    <a:pos x="f146" y="f147"/>
                  </a:cxn>
                  <a:cxn ang="f67">
                    <a:pos x="f146" y="f129"/>
                  </a:cxn>
                  <a:cxn ang="f67">
                    <a:pos x="f148" y="f149"/>
                  </a:cxn>
                  <a:cxn ang="f67">
                    <a:pos x="f150" y="f151"/>
                  </a:cxn>
                  <a:cxn ang="f67">
                    <a:pos x="f152" y="f153"/>
                  </a:cxn>
                  <a:cxn ang="f67">
                    <a:pos x="f154" y="f155"/>
                  </a:cxn>
                  <a:cxn ang="f67">
                    <a:pos x="f156" y="f157"/>
                  </a:cxn>
                  <a:cxn ang="f67">
                    <a:pos x="f158" y="f159"/>
                  </a:cxn>
                  <a:cxn ang="f67">
                    <a:pos x="f160" y="f133"/>
                  </a:cxn>
                  <a:cxn ang="f67">
                    <a:pos x="f126" y="f131"/>
                  </a:cxn>
                  <a:cxn ang="f67">
                    <a:pos x="f161" y="f162"/>
                  </a:cxn>
                  <a:cxn ang="f67">
                    <a:pos x="f163" y="f164"/>
                  </a:cxn>
                  <a:cxn ang="f67">
                    <a:pos x="f158" y="f165"/>
                  </a:cxn>
                  <a:cxn ang="f67">
                    <a:pos x="f166" y="f167"/>
                  </a:cxn>
                  <a:cxn ang="f67">
                    <a:pos x="f168" y="f169"/>
                  </a:cxn>
                  <a:cxn ang="f67">
                    <a:pos x="f170" y="f171"/>
                  </a:cxn>
                  <a:cxn ang="f67">
                    <a:pos x="f172" y="f173"/>
                  </a:cxn>
                  <a:cxn ang="f67">
                    <a:pos x="f174" y="f175"/>
                  </a:cxn>
                  <a:cxn ang="f67">
                    <a:pos x="f176" y="f175"/>
                  </a:cxn>
                  <a:cxn ang="f67">
                    <a:pos x="f177" y="f173"/>
                  </a:cxn>
                  <a:cxn ang="f67">
                    <a:pos x="f178" y="f171"/>
                  </a:cxn>
                  <a:cxn ang="f67">
                    <a:pos x="f179" y="f169"/>
                  </a:cxn>
                  <a:cxn ang="f67">
                    <a:pos x="f136" y="f167"/>
                  </a:cxn>
                  <a:cxn ang="f67">
                    <a:pos x="f180" y="f181"/>
                  </a:cxn>
                  <a:cxn ang="f67">
                    <a:pos x="f182" y="f164"/>
                  </a:cxn>
                  <a:cxn ang="f67">
                    <a:pos x="f183" y="f162"/>
                  </a:cxn>
                  <a:cxn ang="f67">
                    <a:pos x="f130" y="f131"/>
                  </a:cxn>
                  <a:cxn ang="f67">
                    <a:pos x="f130" y="f131"/>
                  </a:cxn>
                </a:cxnLst>
                <a:rect l="f126" t="f129" r="f127" b="f128"/>
                <a:pathLst>
                  <a:path w="544" h="737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6" y="f24"/>
                    </a:lnTo>
                    <a:lnTo>
                      <a:pt x="f6" y="f5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0" y="f33"/>
                    </a:lnTo>
                    <a:lnTo>
                      <a:pt x="f34" y="f35"/>
                    </a:lnTo>
                    <a:lnTo>
                      <a:pt x="f24" y="f11"/>
                    </a:lnTo>
                    <a:lnTo>
                      <a:pt x="f5" y="f9"/>
                    </a:lnTo>
                    <a:lnTo>
                      <a:pt x="f36" y="f37"/>
                    </a:lnTo>
                    <a:lnTo>
                      <a:pt x="f26" y="f38"/>
                    </a:lnTo>
                    <a:lnTo>
                      <a:pt x="f34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7"/>
                    </a:lnTo>
                    <a:lnTo>
                      <a:pt x="f49" y="f7"/>
                    </a:lnTo>
                    <a:lnTo>
                      <a:pt x="f50" y="f47"/>
                    </a:lnTo>
                    <a:lnTo>
                      <a:pt x="f51" y="f45"/>
                    </a:lnTo>
                    <a:lnTo>
                      <a:pt x="f52" y="f43"/>
                    </a:lnTo>
                    <a:lnTo>
                      <a:pt x="f14" y="f41"/>
                    </a:lnTo>
                    <a:lnTo>
                      <a:pt x="f53" y="f54"/>
                    </a:lnTo>
                    <a:lnTo>
                      <a:pt x="f28" y="f38"/>
                    </a:lnTo>
                    <a:lnTo>
                      <a:pt x="f23" y="f3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7607295" y="5333996"/>
                <a:ext cx="966785" cy="4000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9"/>
                  <a:gd name="f7" fmla="val 252"/>
                  <a:gd name="f8" fmla="val 12"/>
                  <a:gd name="f9" fmla="val 113"/>
                  <a:gd name="f10" fmla="val 18"/>
                  <a:gd name="f11" fmla="val 203"/>
                  <a:gd name="f12" fmla="val 30"/>
                  <a:gd name="f13" fmla="val 292"/>
                  <a:gd name="f14" fmla="val 48"/>
                  <a:gd name="f15" fmla="val 376"/>
                  <a:gd name="f16" fmla="val 78"/>
                  <a:gd name="f17" fmla="val 448"/>
                  <a:gd name="f18" fmla="val 114"/>
                  <a:gd name="f19" fmla="val 514"/>
                  <a:gd name="f20" fmla="val 156"/>
                  <a:gd name="f21" fmla="val 567"/>
                  <a:gd name="f22" fmla="val 198"/>
                  <a:gd name="f23" fmla="val 216"/>
                  <a:gd name="f24" fmla="val 561"/>
                  <a:gd name="f25" fmla="val 168"/>
                  <a:gd name="f26" fmla="val 502"/>
                  <a:gd name="f27" fmla="val 126"/>
                  <a:gd name="f28" fmla="val 436"/>
                  <a:gd name="f29" fmla="val 90"/>
                  <a:gd name="f30" fmla="val 364"/>
                  <a:gd name="f31" fmla="val 60"/>
                  <a:gd name="f32" fmla="val 286"/>
                  <a:gd name="f33" fmla="val 36"/>
                  <a:gd name="f34" fmla="val 197"/>
                  <a:gd name="f35" fmla="val 107"/>
                  <a:gd name="f36" fmla="val 6"/>
                  <a:gd name="f37" fmla="+- 0 0 -90"/>
                  <a:gd name="f38" fmla="*/ f3 1 609"/>
                  <a:gd name="f39" fmla="*/ f4 1 252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609"/>
                  <a:gd name="f48" fmla="*/ f44 1 252"/>
                  <a:gd name="f49" fmla="+- f46 0 f1"/>
                  <a:gd name="f50" fmla="*/ 12 1 f47"/>
                  <a:gd name="f51" fmla="*/ 12 1 f48"/>
                  <a:gd name="f52" fmla="*/ 113 1 f47"/>
                  <a:gd name="f53" fmla="*/ 18 1 f48"/>
                  <a:gd name="f54" fmla="*/ 203 1 f47"/>
                  <a:gd name="f55" fmla="*/ 30 1 f48"/>
                  <a:gd name="f56" fmla="*/ 292 1 f47"/>
                  <a:gd name="f57" fmla="*/ 48 1 f48"/>
                  <a:gd name="f58" fmla="*/ 376 1 f47"/>
                  <a:gd name="f59" fmla="*/ 78 1 f48"/>
                  <a:gd name="f60" fmla="*/ 448 1 f47"/>
                  <a:gd name="f61" fmla="*/ 114 1 f48"/>
                  <a:gd name="f62" fmla="*/ 514 1 f47"/>
                  <a:gd name="f63" fmla="*/ 156 1 f48"/>
                  <a:gd name="f64" fmla="*/ 567 1 f47"/>
                  <a:gd name="f65" fmla="*/ 198 1 f48"/>
                  <a:gd name="f66" fmla="*/ 609 1 f47"/>
                  <a:gd name="f67" fmla="*/ 252 1 f48"/>
                  <a:gd name="f68" fmla="*/ 216 1 f48"/>
                  <a:gd name="f69" fmla="*/ 561 1 f47"/>
                  <a:gd name="f70" fmla="*/ 168 1 f48"/>
                  <a:gd name="f71" fmla="*/ 502 1 f47"/>
                  <a:gd name="f72" fmla="*/ 126 1 f48"/>
                  <a:gd name="f73" fmla="*/ 436 1 f47"/>
                  <a:gd name="f74" fmla="*/ 90 1 f48"/>
                  <a:gd name="f75" fmla="*/ 364 1 f47"/>
                  <a:gd name="f76" fmla="*/ 60 1 f48"/>
                  <a:gd name="f77" fmla="*/ 286 1 f47"/>
                  <a:gd name="f78" fmla="*/ 36 1 f48"/>
                  <a:gd name="f79" fmla="*/ 197 1 f47"/>
                  <a:gd name="f80" fmla="*/ 107 1 f47"/>
                  <a:gd name="f81" fmla="*/ 6 1 f48"/>
                  <a:gd name="f82" fmla="*/ 0 1 f48"/>
                  <a:gd name="f83" fmla="*/ 6 1 f47"/>
                  <a:gd name="f84" fmla="*/ 0 1 f47"/>
                  <a:gd name="f85" fmla="*/ f41 1 f47"/>
                  <a:gd name="f86" fmla="*/ f42 1 f48"/>
                  <a:gd name="f87" fmla="*/ f84 f38 1"/>
                  <a:gd name="f88" fmla="*/ f85 f38 1"/>
                  <a:gd name="f89" fmla="*/ f86 f39 1"/>
                  <a:gd name="f90" fmla="*/ f82 f39 1"/>
                  <a:gd name="f91" fmla="*/ f50 f38 1"/>
                  <a:gd name="f92" fmla="*/ f51 f39 1"/>
                  <a:gd name="f93" fmla="*/ f52 f38 1"/>
                  <a:gd name="f94" fmla="*/ f53 f39 1"/>
                  <a:gd name="f95" fmla="*/ f54 f38 1"/>
                  <a:gd name="f96" fmla="*/ f55 f39 1"/>
                  <a:gd name="f97" fmla="*/ f56 f38 1"/>
                  <a:gd name="f98" fmla="*/ f57 f39 1"/>
                  <a:gd name="f99" fmla="*/ f58 f38 1"/>
                  <a:gd name="f100" fmla="*/ f59 f39 1"/>
                  <a:gd name="f101" fmla="*/ f60 f38 1"/>
                  <a:gd name="f102" fmla="*/ f61 f39 1"/>
                  <a:gd name="f103" fmla="*/ f62 f38 1"/>
                  <a:gd name="f104" fmla="*/ f63 f39 1"/>
                  <a:gd name="f105" fmla="*/ f64 f38 1"/>
                  <a:gd name="f106" fmla="*/ f65 f39 1"/>
                  <a:gd name="f107" fmla="*/ f66 f38 1"/>
                  <a:gd name="f108" fmla="*/ f67 f39 1"/>
                  <a:gd name="f109" fmla="*/ f68 f39 1"/>
                  <a:gd name="f110" fmla="*/ f69 f38 1"/>
                  <a:gd name="f111" fmla="*/ f70 f39 1"/>
                  <a:gd name="f112" fmla="*/ f71 f38 1"/>
                  <a:gd name="f113" fmla="*/ f72 f39 1"/>
                  <a:gd name="f114" fmla="*/ f73 f38 1"/>
                  <a:gd name="f115" fmla="*/ f74 f39 1"/>
                  <a:gd name="f116" fmla="*/ f75 f38 1"/>
                  <a:gd name="f117" fmla="*/ f76 f39 1"/>
                  <a:gd name="f118" fmla="*/ f77 f38 1"/>
                  <a:gd name="f119" fmla="*/ f78 f39 1"/>
                  <a:gd name="f120" fmla="*/ f79 f38 1"/>
                  <a:gd name="f121" fmla="*/ f80 f38 1"/>
                  <a:gd name="f122" fmla="*/ f81 f39 1"/>
                  <a:gd name="f123" fmla="*/ f83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91" y="f92"/>
                  </a:cxn>
                  <a:cxn ang="f49">
                    <a:pos x="f93" y="f94"/>
                  </a:cxn>
                  <a:cxn ang="f49">
                    <a:pos x="f95" y="f96"/>
                  </a:cxn>
                  <a:cxn ang="f49">
                    <a:pos x="f97" y="f98"/>
                  </a:cxn>
                  <a:cxn ang="f49">
                    <a:pos x="f99" y="f100"/>
                  </a:cxn>
                  <a:cxn ang="f49">
                    <a:pos x="f101" y="f102"/>
                  </a:cxn>
                  <a:cxn ang="f49">
                    <a:pos x="f103" y="f104"/>
                  </a:cxn>
                  <a:cxn ang="f49">
                    <a:pos x="f105" y="f106"/>
                  </a:cxn>
                  <a:cxn ang="f49">
                    <a:pos x="f107" y="f108"/>
                  </a:cxn>
                  <a:cxn ang="f49">
                    <a:pos x="f107" y="f109"/>
                  </a:cxn>
                  <a:cxn ang="f49">
                    <a:pos x="f110" y="f111"/>
                  </a:cxn>
                  <a:cxn ang="f49">
                    <a:pos x="f112" y="f113"/>
                  </a:cxn>
                  <a:cxn ang="f49">
                    <a:pos x="f114" y="f115"/>
                  </a:cxn>
                  <a:cxn ang="f49">
                    <a:pos x="f116" y="f117"/>
                  </a:cxn>
                  <a:cxn ang="f49">
                    <a:pos x="f118" y="f119"/>
                  </a:cxn>
                  <a:cxn ang="f49">
                    <a:pos x="f120" y="f94"/>
                  </a:cxn>
                  <a:cxn ang="f49">
                    <a:pos x="f121" y="f122"/>
                  </a:cxn>
                  <a:cxn ang="f49">
                    <a:pos x="f91" y="f90"/>
                  </a:cxn>
                  <a:cxn ang="f49">
                    <a:pos x="f123" y="f90"/>
                  </a:cxn>
                  <a:cxn ang="f49">
                    <a:pos x="f87" y="f90"/>
                  </a:cxn>
                  <a:cxn ang="f49">
                    <a:pos x="f87" y="f92"/>
                  </a:cxn>
                  <a:cxn ang="f49">
                    <a:pos x="f123" y="f92"/>
                  </a:cxn>
                  <a:cxn ang="f49">
                    <a:pos x="f91" y="f92"/>
                  </a:cxn>
                  <a:cxn ang="f49">
                    <a:pos x="f91" y="f92"/>
                  </a:cxn>
                </a:cxnLst>
                <a:rect l="f87" t="f90" r="f88" b="f89"/>
                <a:pathLst>
                  <a:path w="609" h="252">
                    <a:moveTo>
                      <a:pt x="f8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6" y="f7"/>
                    </a:lnTo>
                    <a:lnTo>
                      <a:pt x="f6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10"/>
                    </a:lnTo>
                    <a:lnTo>
                      <a:pt x="f35" y="f36"/>
                    </a:lnTo>
                    <a:lnTo>
                      <a:pt x="f8" y="f5"/>
                    </a:lnTo>
                    <a:lnTo>
                      <a:pt x="f36" y="f5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36" y="f8"/>
                    </a:lnTo>
                    <a:lnTo>
                      <a:pt x="f8" y="f8"/>
                    </a:lnTo>
                    <a:lnTo>
                      <a:pt x="f8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F8FE6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8328026" y="6361115"/>
                <a:ext cx="114300" cy="857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"/>
                  <a:gd name="f7" fmla="val 54"/>
                  <a:gd name="f8" fmla="val 36"/>
                  <a:gd name="f9" fmla="val 30"/>
                  <a:gd name="f10" fmla="val 42"/>
                  <a:gd name="f11" fmla="val 24"/>
                  <a:gd name="f12" fmla="+- 0 0 -90"/>
                  <a:gd name="f13" fmla="*/ f3 1 72"/>
                  <a:gd name="f14" fmla="*/ f4 1 54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72"/>
                  <a:gd name="f23" fmla="*/ f19 1 54"/>
                  <a:gd name="f24" fmla="+- f21 0 f1"/>
                  <a:gd name="f25" fmla="*/ 72 1 f22"/>
                  <a:gd name="f26" fmla="*/ 0 1 f23"/>
                  <a:gd name="f27" fmla="*/ 36 1 f22"/>
                  <a:gd name="f28" fmla="*/ 30 1 f23"/>
                  <a:gd name="f29" fmla="*/ 0 1 f22"/>
                  <a:gd name="f30" fmla="*/ 54 1 f23"/>
                  <a:gd name="f31" fmla="*/ 54 1 f22"/>
                  <a:gd name="f32" fmla="*/ 42 1 f23"/>
                  <a:gd name="f33" fmla="*/ 24 1 f23"/>
                  <a:gd name="f34" fmla="*/ f16 1 f22"/>
                  <a:gd name="f35" fmla="*/ f17 1 f23"/>
                  <a:gd name="f36" fmla="*/ f29 f13 1"/>
                  <a:gd name="f37" fmla="*/ f34 f13 1"/>
                  <a:gd name="f38" fmla="*/ f35 f14 1"/>
                  <a:gd name="f39" fmla="*/ f26 f14 1"/>
                  <a:gd name="f40" fmla="*/ f25 f13 1"/>
                  <a:gd name="f41" fmla="*/ f27 f13 1"/>
                  <a:gd name="f42" fmla="*/ f28 f14 1"/>
                  <a:gd name="f43" fmla="*/ f30 f14 1"/>
                  <a:gd name="f44" fmla="*/ f31 f13 1"/>
                  <a:gd name="f45" fmla="*/ f32 f14 1"/>
                  <a:gd name="f46" fmla="*/ f33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40" y="f39"/>
                  </a:cxn>
                  <a:cxn ang="f24">
                    <a:pos x="f41" y="f42"/>
                  </a:cxn>
                  <a:cxn ang="f24">
                    <a:pos x="f36" y="f43"/>
                  </a:cxn>
                  <a:cxn ang="f24">
                    <a:pos x="f41" y="f43"/>
                  </a:cxn>
                  <a:cxn ang="f24">
                    <a:pos x="f44" y="f45"/>
                  </a:cxn>
                  <a:cxn ang="f24">
                    <a:pos x="f40" y="f46"/>
                  </a:cxn>
                  <a:cxn ang="f24">
                    <a:pos x="f40" y="f46"/>
                  </a:cxn>
                  <a:cxn ang="f24">
                    <a:pos x="f40" y="f39"/>
                  </a:cxn>
                  <a:cxn ang="f24">
                    <a:pos x="f40" y="f39"/>
                  </a:cxn>
                </a:cxnLst>
                <a:rect l="f36" t="f39" r="f37" b="f38"/>
                <a:pathLst>
                  <a:path w="72" h="54">
                    <a:moveTo>
                      <a:pt x="f6" y="f5"/>
                    </a:moveTo>
                    <a:lnTo>
                      <a:pt x="f8" y="f9"/>
                    </a:lnTo>
                    <a:lnTo>
                      <a:pt x="f5" y="f7"/>
                    </a:lnTo>
                    <a:lnTo>
                      <a:pt x="f8" y="f7"/>
                    </a:lnTo>
                    <a:lnTo>
                      <a:pt x="f7" y="f10"/>
                    </a:lnTo>
                    <a:lnTo>
                      <a:pt x="f6" y="f11"/>
                    </a:lnTo>
                    <a:lnTo>
                      <a:pt x="f6" y="f11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7151686" y="6465886"/>
                <a:ext cx="1119189" cy="1714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05"/>
                  <a:gd name="f7" fmla="val 108"/>
                  <a:gd name="f8" fmla="val 299"/>
                  <a:gd name="f9" fmla="val 90"/>
                  <a:gd name="f10" fmla="val 221"/>
                  <a:gd name="f11" fmla="val 143"/>
                  <a:gd name="f12" fmla="val 78"/>
                  <a:gd name="f13" fmla="val 48"/>
                  <a:gd name="f14" fmla="val 66"/>
                  <a:gd name="f15" fmla="val 96"/>
                  <a:gd name="f16" fmla="val 412"/>
                  <a:gd name="f17" fmla="val 102"/>
                  <a:gd name="f18" fmla="val 520"/>
                  <a:gd name="f19" fmla="val 84"/>
                  <a:gd name="f20" fmla="val 615"/>
                  <a:gd name="f21" fmla="val 60"/>
                  <a:gd name="f22" fmla="val 24"/>
                  <a:gd name="f23" fmla="val 42"/>
                  <a:gd name="f24" fmla="+- 0 0 -90"/>
                  <a:gd name="f25" fmla="*/ f3 1 705"/>
                  <a:gd name="f26" fmla="*/ f4 1 108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705"/>
                  <a:gd name="f35" fmla="*/ f31 1 108"/>
                  <a:gd name="f36" fmla="+- f33 0 f1"/>
                  <a:gd name="f37" fmla="*/ 299 1 f34"/>
                  <a:gd name="f38" fmla="*/ 90 1 f35"/>
                  <a:gd name="f39" fmla="*/ 221 1 f34"/>
                  <a:gd name="f40" fmla="*/ 143 1 f34"/>
                  <a:gd name="f41" fmla="*/ 78 1 f35"/>
                  <a:gd name="f42" fmla="*/ 0 1 f34"/>
                  <a:gd name="f43" fmla="*/ 48 1 f35"/>
                  <a:gd name="f44" fmla="*/ 66 1 f35"/>
                  <a:gd name="f45" fmla="*/ 96 1 f35"/>
                  <a:gd name="f46" fmla="*/ 108 1 f35"/>
                  <a:gd name="f47" fmla="*/ 412 1 f34"/>
                  <a:gd name="f48" fmla="*/ 102 1 f35"/>
                  <a:gd name="f49" fmla="*/ 520 1 f34"/>
                  <a:gd name="f50" fmla="*/ 84 1 f35"/>
                  <a:gd name="f51" fmla="*/ 615 1 f34"/>
                  <a:gd name="f52" fmla="*/ 60 1 f35"/>
                  <a:gd name="f53" fmla="*/ 705 1 f34"/>
                  <a:gd name="f54" fmla="*/ 24 1 f35"/>
                  <a:gd name="f55" fmla="*/ 0 1 f35"/>
                  <a:gd name="f56" fmla="*/ 42 1 f35"/>
                  <a:gd name="f57" fmla="*/ f28 1 f34"/>
                  <a:gd name="f58" fmla="*/ f29 1 f35"/>
                  <a:gd name="f59" fmla="*/ f42 f25 1"/>
                  <a:gd name="f60" fmla="*/ f57 f25 1"/>
                  <a:gd name="f61" fmla="*/ f58 f26 1"/>
                  <a:gd name="f62" fmla="*/ f55 f26 1"/>
                  <a:gd name="f63" fmla="*/ f37 f25 1"/>
                  <a:gd name="f64" fmla="*/ f38 f26 1"/>
                  <a:gd name="f65" fmla="*/ f39 f25 1"/>
                  <a:gd name="f66" fmla="*/ f40 f25 1"/>
                  <a:gd name="f67" fmla="*/ f41 f26 1"/>
                  <a:gd name="f68" fmla="*/ f43 f26 1"/>
                  <a:gd name="f69" fmla="*/ f44 f26 1"/>
                  <a:gd name="f70" fmla="*/ f45 f26 1"/>
                  <a:gd name="f71" fmla="*/ f46 f26 1"/>
                  <a:gd name="f72" fmla="*/ f47 f25 1"/>
                  <a:gd name="f73" fmla="*/ f48 f26 1"/>
                  <a:gd name="f74" fmla="*/ f49 f25 1"/>
                  <a:gd name="f75" fmla="*/ f50 f26 1"/>
                  <a:gd name="f76" fmla="*/ f51 f25 1"/>
                  <a:gd name="f77" fmla="*/ f52 f26 1"/>
                  <a:gd name="f78" fmla="*/ f53 f25 1"/>
                  <a:gd name="f79" fmla="*/ f54 f26 1"/>
                  <a:gd name="f80" fmla="*/ f5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63" y="f64"/>
                  </a:cxn>
                  <a:cxn ang="f36">
                    <a:pos x="f65" y="f64"/>
                  </a:cxn>
                  <a:cxn ang="f36">
                    <a:pos x="f66" y="f67"/>
                  </a:cxn>
                  <a:cxn ang="f36">
                    <a:pos x="f59" y="f68"/>
                  </a:cxn>
                  <a:cxn ang="f36">
                    <a:pos x="f59" y="f69"/>
                  </a:cxn>
                  <a:cxn ang="f36">
                    <a:pos x="f66" y="f70"/>
                  </a:cxn>
                  <a:cxn ang="f36">
                    <a:pos x="f65" y="f71"/>
                  </a:cxn>
                  <a:cxn ang="f36">
                    <a:pos x="f63" y="f71"/>
                  </a:cxn>
                  <a:cxn ang="f36">
                    <a:pos x="f72" y="f73"/>
                  </a:cxn>
                  <a:cxn ang="f36">
                    <a:pos x="f74" y="f75"/>
                  </a:cxn>
                  <a:cxn ang="f36">
                    <a:pos x="f76" y="f77"/>
                  </a:cxn>
                  <a:cxn ang="f36">
                    <a:pos x="f78" y="f79"/>
                  </a:cxn>
                  <a:cxn ang="f36">
                    <a:pos x="f78" y="f62"/>
                  </a:cxn>
                  <a:cxn ang="f36">
                    <a:pos x="f76" y="f80"/>
                  </a:cxn>
                  <a:cxn ang="f36">
                    <a:pos x="f74" y="f69"/>
                  </a:cxn>
                  <a:cxn ang="f36">
                    <a:pos x="f72" y="f75"/>
                  </a:cxn>
                  <a:cxn ang="f36">
                    <a:pos x="f63" y="f64"/>
                  </a:cxn>
                  <a:cxn ang="f36">
                    <a:pos x="f63" y="f64"/>
                  </a:cxn>
                </a:cxnLst>
                <a:rect l="f59" t="f62" r="f60" b="f61"/>
                <a:pathLst>
                  <a:path w="705" h="108">
                    <a:moveTo>
                      <a:pt x="f8" y="f9"/>
                    </a:moveTo>
                    <a:lnTo>
                      <a:pt x="f10" y="f9"/>
                    </a:lnTo>
                    <a:lnTo>
                      <a:pt x="f11" y="f12"/>
                    </a:lnTo>
                    <a:lnTo>
                      <a:pt x="f5" y="f13"/>
                    </a:lnTo>
                    <a:lnTo>
                      <a:pt x="f5" y="f14"/>
                    </a:lnTo>
                    <a:lnTo>
                      <a:pt x="f11" y="f15"/>
                    </a:lnTo>
                    <a:lnTo>
                      <a:pt x="f10" y="f7"/>
                    </a:lnTo>
                    <a:lnTo>
                      <a:pt x="f8" y="f7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6" y="f22"/>
                    </a:lnTo>
                    <a:lnTo>
                      <a:pt x="f6" y="f5"/>
                    </a:lnTo>
                    <a:lnTo>
                      <a:pt x="f20" y="f23"/>
                    </a:lnTo>
                    <a:lnTo>
                      <a:pt x="f18" y="f14"/>
                    </a:lnTo>
                    <a:lnTo>
                      <a:pt x="f16" y="f1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8470901" y="5800725"/>
                <a:ext cx="227008" cy="5413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3"/>
                  <a:gd name="f7" fmla="val 341"/>
                  <a:gd name="f8" fmla="val 119"/>
                  <a:gd name="f9" fmla="val 114"/>
                  <a:gd name="f10" fmla="val 113"/>
                  <a:gd name="f11" fmla="val 173"/>
                  <a:gd name="f12" fmla="val 89"/>
                  <a:gd name="f13" fmla="val 239"/>
                  <a:gd name="f14" fmla="val 47"/>
                  <a:gd name="f15" fmla="val 293"/>
                  <a:gd name="f16" fmla="val 29"/>
                  <a:gd name="f17" fmla="val 77"/>
                  <a:gd name="f18" fmla="val 287"/>
                  <a:gd name="f19" fmla="val 233"/>
                  <a:gd name="f20" fmla="val 137"/>
                  <a:gd name="f21" fmla="val 60"/>
                  <a:gd name="f22" fmla="+- 0 0 -90"/>
                  <a:gd name="f23" fmla="*/ f3 1 143"/>
                  <a:gd name="f24" fmla="*/ f4 1 341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43"/>
                  <a:gd name="f33" fmla="*/ f29 1 341"/>
                  <a:gd name="f34" fmla="+- f31 0 f1"/>
                  <a:gd name="f35" fmla="*/ 119 1 f32"/>
                  <a:gd name="f36" fmla="*/ 114 1 f33"/>
                  <a:gd name="f37" fmla="*/ 113 1 f32"/>
                  <a:gd name="f38" fmla="*/ 173 1 f33"/>
                  <a:gd name="f39" fmla="*/ 89 1 f32"/>
                  <a:gd name="f40" fmla="*/ 239 1 f33"/>
                  <a:gd name="f41" fmla="*/ 47 1 f32"/>
                  <a:gd name="f42" fmla="*/ 293 1 f33"/>
                  <a:gd name="f43" fmla="*/ 0 1 f32"/>
                  <a:gd name="f44" fmla="*/ 341 1 f33"/>
                  <a:gd name="f45" fmla="*/ 29 1 f32"/>
                  <a:gd name="f46" fmla="*/ 77 1 f32"/>
                  <a:gd name="f47" fmla="*/ 287 1 f33"/>
                  <a:gd name="f48" fmla="*/ 233 1 f33"/>
                  <a:gd name="f49" fmla="*/ 137 1 f32"/>
                  <a:gd name="f50" fmla="*/ 143 1 f32"/>
                  <a:gd name="f51" fmla="*/ 60 1 f33"/>
                  <a:gd name="f52" fmla="*/ 0 1 f33"/>
                  <a:gd name="f53" fmla="*/ f26 1 f32"/>
                  <a:gd name="f54" fmla="*/ f27 1 f33"/>
                  <a:gd name="f55" fmla="*/ f43 f23 1"/>
                  <a:gd name="f56" fmla="*/ f53 f23 1"/>
                  <a:gd name="f57" fmla="*/ f54 f24 1"/>
                  <a:gd name="f58" fmla="*/ f52 f24 1"/>
                  <a:gd name="f59" fmla="*/ f35 f23 1"/>
                  <a:gd name="f60" fmla="*/ f36 f24 1"/>
                  <a:gd name="f61" fmla="*/ f37 f23 1"/>
                  <a:gd name="f62" fmla="*/ f38 f24 1"/>
                  <a:gd name="f63" fmla="*/ f39 f23 1"/>
                  <a:gd name="f64" fmla="*/ f40 f24 1"/>
                  <a:gd name="f65" fmla="*/ f41 f23 1"/>
                  <a:gd name="f66" fmla="*/ f42 f24 1"/>
                  <a:gd name="f67" fmla="*/ f44 f24 1"/>
                  <a:gd name="f68" fmla="*/ f45 f23 1"/>
                  <a:gd name="f69" fmla="*/ f46 f23 1"/>
                  <a:gd name="f70" fmla="*/ f47 f24 1"/>
                  <a:gd name="f71" fmla="*/ f48 f24 1"/>
                  <a:gd name="f72" fmla="*/ f49 f23 1"/>
                  <a:gd name="f73" fmla="*/ f50 f23 1"/>
                  <a:gd name="f74" fmla="*/ f51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4"/>
                  </a:cxn>
                  <a:cxn ang="f34">
                    <a:pos x="f65" y="f66"/>
                  </a:cxn>
                  <a:cxn ang="f34">
                    <a:pos x="f55" y="f67"/>
                  </a:cxn>
                  <a:cxn ang="f34">
                    <a:pos x="f68" y="f67"/>
                  </a:cxn>
                  <a:cxn ang="f34">
                    <a:pos x="f69" y="f70"/>
                  </a:cxn>
                  <a:cxn ang="f34">
                    <a:pos x="f61" y="f71"/>
                  </a:cxn>
                  <a:cxn ang="f34">
                    <a:pos x="f72" y="f62"/>
                  </a:cxn>
                  <a:cxn ang="f34">
                    <a:pos x="f73" y="f60"/>
                  </a:cxn>
                  <a:cxn ang="f34">
                    <a:pos x="f72" y="f74"/>
                  </a:cxn>
                  <a:cxn ang="f34">
                    <a:pos x="f59" y="f58"/>
                  </a:cxn>
                  <a:cxn ang="f34">
                    <a:pos x="f63" y="f58"/>
                  </a:cxn>
                  <a:cxn ang="f34">
                    <a:pos x="f61" y="f74"/>
                  </a:cxn>
                  <a:cxn ang="f34">
                    <a:pos x="f59" y="f60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143" h="34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5" y="f7"/>
                    </a:lnTo>
                    <a:lnTo>
                      <a:pt x="f16" y="f7"/>
                    </a:lnTo>
                    <a:lnTo>
                      <a:pt x="f17" y="f18"/>
                    </a:lnTo>
                    <a:lnTo>
                      <a:pt x="f10" y="f19"/>
                    </a:lnTo>
                    <a:lnTo>
                      <a:pt x="f20" y="f11"/>
                    </a:lnTo>
                    <a:lnTo>
                      <a:pt x="f6" y="f9"/>
                    </a:lnTo>
                    <a:lnTo>
                      <a:pt x="f20" y="f21"/>
                    </a:lnTo>
                    <a:lnTo>
                      <a:pt x="f8" y="f5"/>
                    </a:lnTo>
                    <a:lnTo>
                      <a:pt x="f12" y="f5"/>
                    </a:lnTo>
                    <a:lnTo>
                      <a:pt x="f10" y="f2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8034339" y="5753103"/>
                <a:ext cx="131765" cy="1428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"/>
                  <a:gd name="f7" fmla="val 90"/>
                  <a:gd name="f8" fmla="val 59"/>
                  <a:gd name="f9" fmla="val 84"/>
                  <a:gd name="f10" fmla="val 71"/>
                  <a:gd name="f11" fmla="val 60"/>
                  <a:gd name="f12" fmla="val 53"/>
                  <a:gd name="f13" fmla="val 42"/>
                  <a:gd name="f14" fmla="val 6"/>
                  <a:gd name="f15" fmla="val 18"/>
                  <a:gd name="f16" fmla="val 35"/>
                  <a:gd name="f17" fmla="val 48"/>
                  <a:gd name="f18" fmla="+- 0 0 -90"/>
                  <a:gd name="f19" fmla="*/ f3 1 83"/>
                  <a:gd name="f20" fmla="*/ f4 1 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83"/>
                  <a:gd name="f29" fmla="*/ f25 1 90"/>
                  <a:gd name="f30" fmla="+- f27 0 f1"/>
                  <a:gd name="f31" fmla="*/ 59 1 f28"/>
                  <a:gd name="f32" fmla="*/ 90 1 f29"/>
                  <a:gd name="f33" fmla="*/ 83 1 f28"/>
                  <a:gd name="f34" fmla="*/ 84 1 f29"/>
                  <a:gd name="f35" fmla="*/ 71 1 f28"/>
                  <a:gd name="f36" fmla="*/ 60 1 f29"/>
                  <a:gd name="f37" fmla="*/ 53 1 f28"/>
                  <a:gd name="f38" fmla="*/ 42 1 f29"/>
                  <a:gd name="f39" fmla="*/ 6 1 f28"/>
                  <a:gd name="f40" fmla="*/ 0 1 f29"/>
                  <a:gd name="f41" fmla="*/ 0 1 f28"/>
                  <a:gd name="f42" fmla="*/ 18 1 f29"/>
                  <a:gd name="f43" fmla="*/ 35 1 f28"/>
                  <a:gd name="f44" fmla="*/ 48 1 f29"/>
                  <a:gd name="f45" fmla="*/ f22 1 f28"/>
                  <a:gd name="f46" fmla="*/ f23 1 f29"/>
                  <a:gd name="f47" fmla="*/ f41 f19 1"/>
                  <a:gd name="f48" fmla="*/ f45 f19 1"/>
                  <a:gd name="f49" fmla="*/ f46 f20 1"/>
                  <a:gd name="f50" fmla="*/ f40 f20 1"/>
                  <a:gd name="f51" fmla="*/ f31 f19 1"/>
                  <a:gd name="f52" fmla="*/ f32 f20 1"/>
                  <a:gd name="f53" fmla="*/ f33 f19 1"/>
                  <a:gd name="f54" fmla="*/ f34 f20 1"/>
                  <a:gd name="f55" fmla="*/ f35 f19 1"/>
                  <a:gd name="f56" fmla="*/ f36 f20 1"/>
                  <a:gd name="f57" fmla="*/ f37 f19 1"/>
                  <a:gd name="f58" fmla="*/ f38 f20 1"/>
                  <a:gd name="f59" fmla="*/ f39 f19 1"/>
                  <a:gd name="f60" fmla="*/ f42 f20 1"/>
                  <a:gd name="f61" fmla="*/ f43 f19 1"/>
                  <a:gd name="f62" fmla="*/ f44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1" y="f52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9" y="f50"/>
                  </a:cxn>
                  <a:cxn ang="f30">
                    <a:pos x="f47" y="f60"/>
                  </a:cxn>
                  <a:cxn ang="f30">
                    <a:pos x="f61" y="f62"/>
                  </a:cxn>
                  <a:cxn ang="f30">
                    <a:pos x="f51" y="f52"/>
                  </a:cxn>
                  <a:cxn ang="f30">
                    <a:pos x="f51" y="f52"/>
                  </a:cxn>
                </a:cxnLst>
                <a:rect l="f47" t="f50" r="f48" b="f49"/>
                <a:pathLst>
                  <a:path w="83" h="90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5"/>
                    </a:lnTo>
                    <a:lnTo>
                      <a:pt x="f5" y="f15"/>
                    </a:lnTo>
                    <a:lnTo>
                      <a:pt x="f16" y="f17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7056433" y="5638803"/>
                <a:ext cx="1138235" cy="6842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17"/>
                  <a:gd name="f7" fmla="val 431"/>
                  <a:gd name="f8" fmla="val 693"/>
                  <a:gd name="f9" fmla="val 216"/>
                  <a:gd name="f10" fmla="val 687"/>
                  <a:gd name="f11" fmla="val 257"/>
                  <a:gd name="f12" fmla="val 669"/>
                  <a:gd name="f13" fmla="val 293"/>
                  <a:gd name="f14" fmla="val 633"/>
                  <a:gd name="f15" fmla="val 329"/>
                  <a:gd name="f16" fmla="val 598"/>
                  <a:gd name="f17" fmla="val 359"/>
                  <a:gd name="f18" fmla="val 544"/>
                  <a:gd name="f19" fmla="val 383"/>
                  <a:gd name="f20" fmla="val 490"/>
                  <a:gd name="f21" fmla="val 401"/>
                  <a:gd name="f22" fmla="val 424"/>
                  <a:gd name="f23" fmla="val 413"/>
                  <a:gd name="f24" fmla="val 419"/>
                  <a:gd name="f25" fmla="val 227"/>
                  <a:gd name="f26" fmla="val 173"/>
                  <a:gd name="f27" fmla="val 119"/>
                  <a:gd name="f28" fmla="val 84"/>
                  <a:gd name="f29" fmla="val 48"/>
                  <a:gd name="f30" fmla="val 30"/>
                  <a:gd name="f31" fmla="val 24"/>
                  <a:gd name="f32" fmla="val 174"/>
                  <a:gd name="f33" fmla="val 138"/>
                  <a:gd name="f34" fmla="val 102"/>
                  <a:gd name="f35" fmla="val 72"/>
                  <a:gd name="f36" fmla="val 18"/>
                  <a:gd name="f37" fmla="val 12"/>
                  <a:gd name="f38" fmla="val 418"/>
                  <a:gd name="f39" fmla="val 478"/>
                  <a:gd name="f40" fmla="val 532"/>
                  <a:gd name="f41" fmla="val 580"/>
                  <a:gd name="f42" fmla="val 66"/>
                  <a:gd name="f43" fmla="val 586"/>
                  <a:gd name="f44" fmla="val 6"/>
                  <a:gd name="f45" fmla="val 287"/>
                  <a:gd name="f46" fmla="val 221"/>
                  <a:gd name="f47" fmla="val 161"/>
                  <a:gd name="f48" fmla="val 36"/>
                  <a:gd name="f49" fmla="val 107"/>
                  <a:gd name="f50" fmla="val 60"/>
                  <a:gd name="f51" fmla="val 96"/>
                  <a:gd name="f52" fmla="val 132"/>
                  <a:gd name="f53" fmla="val 299"/>
                  <a:gd name="f54" fmla="val 335"/>
                  <a:gd name="f55" fmla="val 371"/>
                  <a:gd name="f56" fmla="val 395"/>
                  <a:gd name="f57" fmla="val 425"/>
                  <a:gd name="f58" fmla="val 430"/>
                  <a:gd name="f59" fmla="val 496"/>
                  <a:gd name="f60" fmla="val 562"/>
                  <a:gd name="f61" fmla="val 610"/>
                  <a:gd name="f62" fmla="val 657"/>
                  <a:gd name="f63" fmla="val 711"/>
                  <a:gd name="f64" fmla="val 204"/>
                  <a:gd name="f65" fmla="val 192"/>
                  <a:gd name="f66" fmla="val 198"/>
                  <a:gd name="f67" fmla="val 210"/>
                  <a:gd name="f68" fmla="+- 0 0 -90"/>
                  <a:gd name="f69" fmla="*/ f3 1 717"/>
                  <a:gd name="f70" fmla="*/ f4 1 431"/>
                  <a:gd name="f71" fmla="val f5"/>
                  <a:gd name="f72" fmla="val f6"/>
                  <a:gd name="f73" fmla="val f7"/>
                  <a:gd name="f74" fmla="*/ f68 f0 1"/>
                  <a:gd name="f75" fmla="+- f73 0 f71"/>
                  <a:gd name="f76" fmla="+- f72 0 f71"/>
                  <a:gd name="f77" fmla="*/ f74 1 f2"/>
                  <a:gd name="f78" fmla="*/ f76 1 717"/>
                  <a:gd name="f79" fmla="*/ f75 1 431"/>
                  <a:gd name="f80" fmla="+- f77 0 f1"/>
                  <a:gd name="f81" fmla="*/ 693 1 f78"/>
                  <a:gd name="f82" fmla="*/ 216 1 f79"/>
                  <a:gd name="f83" fmla="*/ 687 1 f78"/>
                  <a:gd name="f84" fmla="*/ 257 1 f79"/>
                  <a:gd name="f85" fmla="*/ 669 1 f78"/>
                  <a:gd name="f86" fmla="*/ 293 1 f79"/>
                  <a:gd name="f87" fmla="*/ 633 1 f78"/>
                  <a:gd name="f88" fmla="*/ 329 1 f79"/>
                  <a:gd name="f89" fmla="*/ 598 1 f78"/>
                  <a:gd name="f90" fmla="*/ 359 1 f79"/>
                  <a:gd name="f91" fmla="*/ 544 1 f78"/>
                  <a:gd name="f92" fmla="*/ 383 1 f79"/>
                  <a:gd name="f93" fmla="*/ 490 1 f78"/>
                  <a:gd name="f94" fmla="*/ 401 1 f79"/>
                  <a:gd name="f95" fmla="*/ 424 1 f78"/>
                  <a:gd name="f96" fmla="*/ 413 1 f79"/>
                  <a:gd name="f97" fmla="*/ 359 1 f78"/>
                  <a:gd name="f98" fmla="*/ 419 1 f79"/>
                  <a:gd name="f99" fmla="*/ 293 1 f78"/>
                  <a:gd name="f100" fmla="*/ 227 1 f78"/>
                  <a:gd name="f101" fmla="*/ 173 1 f78"/>
                  <a:gd name="f102" fmla="*/ 119 1 f78"/>
                  <a:gd name="f103" fmla="*/ 84 1 f78"/>
                  <a:gd name="f104" fmla="*/ 48 1 f78"/>
                  <a:gd name="f105" fmla="*/ 30 1 f78"/>
                  <a:gd name="f106" fmla="*/ 24 1 f78"/>
                  <a:gd name="f107" fmla="*/ 174 1 f79"/>
                  <a:gd name="f108" fmla="*/ 138 1 f79"/>
                  <a:gd name="f109" fmla="*/ 102 1 f79"/>
                  <a:gd name="f110" fmla="*/ 72 1 f79"/>
                  <a:gd name="f111" fmla="*/ 48 1 f79"/>
                  <a:gd name="f112" fmla="*/ 30 1 f79"/>
                  <a:gd name="f113" fmla="*/ 18 1 f79"/>
                  <a:gd name="f114" fmla="*/ 12 1 f79"/>
                  <a:gd name="f115" fmla="*/ 418 1 f78"/>
                  <a:gd name="f116" fmla="*/ 478 1 f78"/>
                  <a:gd name="f117" fmla="*/ 532 1 f78"/>
                  <a:gd name="f118" fmla="*/ 580 1 f78"/>
                  <a:gd name="f119" fmla="*/ 66 1 f79"/>
                  <a:gd name="f120" fmla="*/ 586 1 f78"/>
                  <a:gd name="f121" fmla="*/ 6 1 f79"/>
                  <a:gd name="f122" fmla="*/ 0 1 f79"/>
                  <a:gd name="f123" fmla="*/ 287 1 f78"/>
                  <a:gd name="f124" fmla="*/ 221 1 f78"/>
                  <a:gd name="f125" fmla="*/ 161 1 f78"/>
                  <a:gd name="f126" fmla="*/ 36 1 f79"/>
                  <a:gd name="f127" fmla="*/ 107 1 f78"/>
                  <a:gd name="f128" fmla="*/ 60 1 f78"/>
                  <a:gd name="f129" fmla="*/ 96 1 f79"/>
                  <a:gd name="f130" fmla="*/ 132 1 f79"/>
                  <a:gd name="f131" fmla="*/ 6 1 f78"/>
                  <a:gd name="f132" fmla="*/ 0 1 f78"/>
                  <a:gd name="f133" fmla="*/ 299 1 f79"/>
                  <a:gd name="f134" fmla="*/ 335 1 f79"/>
                  <a:gd name="f135" fmla="*/ 371 1 f79"/>
                  <a:gd name="f136" fmla="*/ 395 1 f79"/>
                  <a:gd name="f137" fmla="*/ 425 1 f79"/>
                  <a:gd name="f138" fmla="*/ 431 1 f79"/>
                  <a:gd name="f139" fmla="*/ 430 1 f78"/>
                  <a:gd name="f140" fmla="*/ 496 1 f78"/>
                  <a:gd name="f141" fmla="*/ 562 1 f78"/>
                  <a:gd name="f142" fmla="*/ 610 1 f78"/>
                  <a:gd name="f143" fmla="*/ 657 1 f78"/>
                  <a:gd name="f144" fmla="*/ 711 1 f78"/>
                  <a:gd name="f145" fmla="*/ 717 1 f78"/>
                  <a:gd name="f146" fmla="*/ 204 1 f79"/>
                  <a:gd name="f147" fmla="*/ 192 1 f79"/>
                  <a:gd name="f148" fmla="*/ 198 1 f79"/>
                  <a:gd name="f149" fmla="*/ 210 1 f79"/>
                  <a:gd name="f150" fmla="*/ f72 1 f78"/>
                  <a:gd name="f151" fmla="*/ f73 1 f79"/>
                  <a:gd name="f152" fmla="*/ f132 f69 1"/>
                  <a:gd name="f153" fmla="*/ f150 f69 1"/>
                  <a:gd name="f154" fmla="*/ f151 f70 1"/>
                  <a:gd name="f155" fmla="*/ f122 f70 1"/>
                  <a:gd name="f156" fmla="*/ f81 f69 1"/>
                  <a:gd name="f157" fmla="*/ f82 f70 1"/>
                  <a:gd name="f158" fmla="*/ f83 f69 1"/>
                  <a:gd name="f159" fmla="*/ f84 f70 1"/>
                  <a:gd name="f160" fmla="*/ f85 f69 1"/>
                  <a:gd name="f161" fmla="*/ f86 f70 1"/>
                  <a:gd name="f162" fmla="*/ f87 f69 1"/>
                  <a:gd name="f163" fmla="*/ f88 f70 1"/>
                  <a:gd name="f164" fmla="*/ f89 f69 1"/>
                  <a:gd name="f165" fmla="*/ f90 f70 1"/>
                  <a:gd name="f166" fmla="*/ f91 f69 1"/>
                  <a:gd name="f167" fmla="*/ f92 f70 1"/>
                  <a:gd name="f168" fmla="*/ f93 f69 1"/>
                  <a:gd name="f169" fmla="*/ f94 f70 1"/>
                  <a:gd name="f170" fmla="*/ f95 f69 1"/>
                  <a:gd name="f171" fmla="*/ f96 f70 1"/>
                  <a:gd name="f172" fmla="*/ f97 f69 1"/>
                  <a:gd name="f173" fmla="*/ f98 f70 1"/>
                  <a:gd name="f174" fmla="*/ f99 f69 1"/>
                  <a:gd name="f175" fmla="*/ f100 f69 1"/>
                  <a:gd name="f176" fmla="*/ f101 f69 1"/>
                  <a:gd name="f177" fmla="*/ f102 f69 1"/>
                  <a:gd name="f178" fmla="*/ f103 f69 1"/>
                  <a:gd name="f179" fmla="*/ f104 f69 1"/>
                  <a:gd name="f180" fmla="*/ f105 f69 1"/>
                  <a:gd name="f181" fmla="*/ f106 f69 1"/>
                  <a:gd name="f182" fmla="*/ f107 f70 1"/>
                  <a:gd name="f183" fmla="*/ f108 f70 1"/>
                  <a:gd name="f184" fmla="*/ f109 f70 1"/>
                  <a:gd name="f185" fmla="*/ f110 f70 1"/>
                  <a:gd name="f186" fmla="*/ f111 f70 1"/>
                  <a:gd name="f187" fmla="*/ f112 f70 1"/>
                  <a:gd name="f188" fmla="*/ f113 f70 1"/>
                  <a:gd name="f189" fmla="*/ f114 f70 1"/>
                  <a:gd name="f190" fmla="*/ f115 f69 1"/>
                  <a:gd name="f191" fmla="*/ f116 f69 1"/>
                  <a:gd name="f192" fmla="*/ f117 f69 1"/>
                  <a:gd name="f193" fmla="*/ f118 f69 1"/>
                  <a:gd name="f194" fmla="*/ f119 f70 1"/>
                  <a:gd name="f195" fmla="*/ f120 f69 1"/>
                  <a:gd name="f196" fmla="*/ f121 f70 1"/>
                  <a:gd name="f197" fmla="*/ f123 f69 1"/>
                  <a:gd name="f198" fmla="*/ f124 f69 1"/>
                  <a:gd name="f199" fmla="*/ f125 f69 1"/>
                  <a:gd name="f200" fmla="*/ f126 f70 1"/>
                  <a:gd name="f201" fmla="*/ f127 f69 1"/>
                  <a:gd name="f202" fmla="*/ f128 f69 1"/>
                  <a:gd name="f203" fmla="*/ f129 f70 1"/>
                  <a:gd name="f204" fmla="*/ f130 f70 1"/>
                  <a:gd name="f205" fmla="*/ f131 f69 1"/>
                  <a:gd name="f206" fmla="*/ f133 f70 1"/>
                  <a:gd name="f207" fmla="*/ f134 f70 1"/>
                  <a:gd name="f208" fmla="*/ f135 f70 1"/>
                  <a:gd name="f209" fmla="*/ f136 f70 1"/>
                  <a:gd name="f210" fmla="*/ f137 f70 1"/>
                  <a:gd name="f211" fmla="*/ f138 f70 1"/>
                  <a:gd name="f212" fmla="*/ f139 f69 1"/>
                  <a:gd name="f213" fmla="*/ f140 f69 1"/>
                  <a:gd name="f214" fmla="*/ f141 f69 1"/>
                  <a:gd name="f215" fmla="*/ f142 f69 1"/>
                  <a:gd name="f216" fmla="*/ f143 f69 1"/>
                  <a:gd name="f217" fmla="*/ f144 f69 1"/>
                  <a:gd name="f218" fmla="*/ f145 f69 1"/>
                  <a:gd name="f219" fmla="*/ f146 f70 1"/>
                  <a:gd name="f220" fmla="*/ f147 f70 1"/>
                  <a:gd name="f221" fmla="*/ f148 f70 1"/>
                  <a:gd name="f222" fmla="*/ f149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56" y="f157"/>
                  </a:cxn>
                  <a:cxn ang="f80">
                    <a:pos x="f158" y="f159"/>
                  </a:cxn>
                  <a:cxn ang="f80">
                    <a:pos x="f160" y="f161"/>
                  </a:cxn>
                  <a:cxn ang="f80">
                    <a:pos x="f162" y="f163"/>
                  </a:cxn>
                  <a:cxn ang="f80">
                    <a:pos x="f164" y="f165"/>
                  </a:cxn>
                  <a:cxn ang="f80">
                    <a:pos x="f166" y="f167"/>
                  </a:cxn>
                  <a:cxn ang="f80">
                    <a:pos x="f168" y="f169"/>
                  </a:cxn>
                  <a:cxn ang="f80">
                    <a:pos x="f170" y="f171"/>
                  </a:cxn>
                  <a:cxn ang="f80">
                    <a:pos x="f172" y="f173"/>
                  </a:cxn>
                  <a:cxn ang="f80">
                    <a:pos x="f174" y="f171"/>
                  </a:cxn>
                  <a:cxn ang="f80">
                    <a:pos x="f175" y="f169"/>
                  </a:cxn>
                  <a:cxn ang="f80">
                    <a:pos x="f176" y="f167"/>
                  </a:cxn>
                  <a:cxn ang="f80">
                    <a:pos x="f177" y="f165"/>
                  </a:cxn>
                  <a:cxn ang="f80">
                    <a:pos x="f178" y="f163"/>
                  </a:cxn>
                  <a:cxn ang="f80">
                    <a:pos x="f179" y="f161"/>
                  </a:cxn>
                  <a:cxn ang="f80">
                    <a:pos x="f180" y="f159"/>
                  </a:cxn>
                  <a:cxn ang="f80">
                    <a:pos x="f181" y="f157"/>
                  </a:cxn>
                  <a:cxn ang="f80">
                    <a:pos x="f180" y="f182"/>
                  </a:cxn>
                  <a:cxn ang="f80">
                    <a:pos x="f179" y="f183"/>
                  </a:cxn>
                  <a:cxn ang="f80">
                    <a:pos x="f178" y="f184"/>
                  </a:cxn>
                  <a:cxn ang="f80">
                    <a:pos x="f177" y="f185"/>
                  </a:cxn>
                  <a:cxn ang="f80">
                    <a:pos x="f176" y="f186"/>
                  </a:cxn>
                  <a:cxn ang="f80">
                    <a:pos x="f175" y="f187"/>
                  </a:cxn>
                  <a:cxn ang="f80">
                    <a:pos x="f174" y="f188"/>
                  </a:cxn>
                  <a:cxn ang="f80">
                    <a:pos x="f172" y="f189"/>
                  </a:cxn>
                  <a:cxn ang="f80">
                    <a:pos x="f190" y="f188"/>
                  </a:cxn>
                  <a:cxn ang="f80">
                    <a:pos x="f191" y="f187"/>
                  </a:cxn>
                  <a:cxn ang="f80">
                    <a:pos x="f192" y="f186"/>
                  </a:cxn>
                  <a:cxn ang="f80">
                    <a:pos x="f193" y="f194"/>
                  </a:cxn>
                  <a:cxn ang="f80">
                    <a:pos x="f195" y="f186"/>
                  </a:cxn>
                  <a:cxn ang="f80">
                    <a:pos x="f191" y="f189"/>
                  </a:cxn>
                  <a:cxn ang="f80">
                    <a:pos x="f190" y="f196"/>
                  </a:cxn>
                  <a:cxn ang="f80">
                    <a:pos x="f172" y="f155"/>
                  </a:cxn>
                  <a:cxn ang="f80">
                    <a:pos x="f197" y="f196"/>
                  </a:cxn>
                  <a:cxn ang="f80">
                    <a:pos x="f198" y="f188"/>
                  </a:cxn>
                  <a:cxn ang="f80">
                    <a:pos x="f199" y="f200"/>
                  </a:cxn>
                  <a:cxn ang="f80">
                    <a:pos x="f201" y="f194"/>
                  </a:cxn>
                  <a:cxn ang="f80">
                    <a:pos x="f202" y="f203"/>
                  </a:cxn>
                  <a:cxn ang="f80">
                    <a:pos x="f180" y="f204"/>
                  </a:cxn>
                  <a:cxn ang="f80">
                    <a:pos x="f205" y="f182"/>
                  </a:cxn>
                  <a:cxn ang="f80">
                    <a:pos x="f152" y="f157"/>
                  </a:cxn>
                  <a:cxn ang="f80">
                    <a:pos x="f205" y="f159"/>
                  </a:cxn>
                  <a:cxn ang="f80">
                    <a:pos x="f180" y="f206"/>
                  </a:cxn>
                  <a:cxn ang="f80">
                    <a:pos x="f202" y="f207"/>
                  </a:cxn>
                  <a:cxn ang="f80">
                    <a:pos x="f201" y="f208"/>
                  </a:cxn>
                  <a:cxn ang="f80">
                    <a:pos x="f199" y="f209"/>
                  </a:cxn>
                  <a:cxn ang="f80">
                    <a:pos x="f198" y="f171"/>
                  </a:cxn>
                  <a:cxn ang="f80">
                    <a:pos x="f197" y="f210"/>
                  </a:cxn>
                  <a:cxn ang="f80">
                    <a:pos x="f172" y="f211"/>
                  </a:cxn>
                  <a:cxn ang="f80">
                    <a:pos x="f212" y="f210"/>
                  </a:cxn>
                  <a:cxn ang="f80">
                    <a:pos x="f213" y="f171"/>
                  </a:cxn>
                  <a:cxn ang="f80">
                    <a:pos x="f214" y="f209"/>
                  </a:cxn>
                  <a:cxn ang="f80">
                    <a:pos x="f215" y="f208"/>
                  </a:cxn>
                  <a:cxn ang="f80">
                    <a:pos x="f216" y="f207"/>
                  </a:cxn>
                  <a:cxn ang="f80">
                    <a:pos x="f158" y="f206"/>
                  </a:cxn>
                  <a:cxn ang="f80">
                    <a:pos x="f217" y="f159"/>
                  </a:cxn>
                  <a:cxn ang="f80">
                    <a:pos x="f218" y="f157"/>
                  </a:cxn>
                  <a:cxn ang="f80">
                    <a:pos x="f218" y="f219"/>
                  </a:cxn>
                  <a:cxn ang="f80">
                    <a:pos x="f217" y="f220"/>
                  </a:cxn>
                  <a:cxn ang="f80">
                    <a:pos x="f158" y="f221"/>
                  </a:cxn>
                  <a:cxn ang="f80">
                    <a:pos x="f156" y="f222"/>
                  </a:cxn>
                  <a:cxn ang="f80">
                    <a:pos x="f156" y="f157"/>
                  </a:cxn>
                  <a:cxn ang="f80">
                    <a:pos x="f156" y="f157"/>
                  </a:cxn>
                </a:cxnLst>
                <a:rect l="f152" t="f155" r="f153" b="f154"/>
                <a:pathLst>
                  <a:path w="717" h="43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17" y="f24"/>
                    </a:lnTo>
                    <a:lnTo>
                      <a:pt x="f13" y="f23"/>
                    </a:lnTo>
                    <a:lnTo>
                      <a:pt x="f25" y="f21"/>
                    </a:lnTo>
                    <a:lnTo>
                      <a:pt x="f26" y="f19"/>
                    </a:lnTo>
                    <a:lnTo>
                      <a:pt x="f27" y="f17"/>
                    </a:lnTo>
                    <a:lnTo>
                      <a:pt x="f28" y="f15"/>
                    </a:lnTo>
                    <a:lnTo>
                      <a:pt x="f29" y="f13"/>
                    </a:lnTo>
                    <a:lnTo>
                      <a:pt x="f30" y="f11"/>
                    </a:lnTo>
                    <a:lnTo>
                      <a:pt x="f31" y="f9"/>
                    </a:lnTo>
                    <a:lnTo>
                      <a:pt x="f30" y="f32"/>
                    </a:lnTo>
                    <a:lnTo>
                      <a:pt x="f29" y="f33"/>
                    </a:lnTo>
                    <a:lnTo>
                      <a:pt x="f28" y="f34"/>
                    </a:lnTo>
                    <a:lnTo>
                      <a:pt x="f27" y="f35"/>
                    </a:lnTo>
                    <a:lnTo>
                      <a:pt x="f26" y="f29"/>
                    </a:lnTo>
                    <a:lnTo>
                      <a:pt x="f25" y="f30"/>
                    </a:lnTo>
                    <a:lnTo>
                      <a:pt x="f13" y="f36"/>
                    </a:lnTo>
                    <a:lnTo>
                      <a:pt x="f17" y="f37"/>
                    </a:lnTo>
                    <a:lnTo>
                      <a:pt x="f38" y="f36"/>
                    </a:lnTo>
                    <a:lnTo>
                      <a:pt x="f39" y="f30"/>
                    </a:lnTo>
                    <a:lnTo>
                      <a:pt x="f40" y="f29"/>
                    </a:lnTo>
                    <a:lnTo>
                      <a:pt x="f41" y="f42"/>
                    </a:lnTo>
                    <a:lnTo>
                      <a:pt x="f43" y="f29"/>
                    </a:lnTo>
                    <a:lnTo>
                      <a:pt x="f39" y="f37"/>
                    </a:lnTo>
                    <a:lnTo>
                      <a:pt x="f38" y="f44"/>
                    </a:lnTo>
                    <a:lnTo>
                      <a:pt x="f17" y="f5"/>
                    </a:lnTo>
                    <a:lnTo>
                      <a:pt x="f45" y="f44"/>
                    </a:lnTo>
                    <a:lnTo>
                      <a:pt x="f46" y="f36"/>
                    </a:lnTo>
                    <a:lnTo>
                      <a:pt x="f47" y="f48"/>
                    </a:lnTo>
                    <a:lnTo>
                      <a:pt x="f49" y="f42"/>
                    </a:lnTo>
                    <a:lnTo>
                      <a:pt x="f50" y="f51"/>
                    </a:lnTo>
                    <a:lnTo>
                      <a:pt x="f30" y="f52"/>
                    </a:lnTo>
                    <a:lnTo>
                      <a:pt x="f44" y="f32"/>
                    </a:lnTo>
                    <a:lnTo>
                      <a:pt x="f5" y="f9"/>
                    </a:lnTo>
                    <a:lnTo>
                      <a:pt x="f44" y="f11"/>
                    </a:lnTo>
                    <a:lnTo>
                      <a:pt x="f30" y="f53"/>
                    </a:lnTo>
                    <a:lnTo>
                      <a:pt x="f50" y="f54"/>
                    </a:lnTo>
                    <a:lnTo>
                      <a:pt x="f49" y="f55"/>
                    </a:lnTo>
                    <a:lnTo>
                      <a:pt x="f47" y="f56"/>
                    </a:lnTo>
                    <a:lnTo>
                      <a:pt x="f46" y="f23"/>
                    </a:lnTo>
                    <a:lnTo>
                      <a:pt x="f45" y="f57"/>
                    </a:lnTo>
                    <a:lnTo>
                      <a:pt x="f17" y="f7"/>
                    </a:lnTo>
                    <a:lnTo>
                      <a:pt x="f58" y="f57"/>
                    </a:lnTo>
                    <a:lnTo>
                      <a:pt x="f59" y="f23"/>
                    </a:lnTo>
                    <a:lnTo>
                      <a:pt x="f60" y="f56"/>
                    </a:lnTo>
                    <a:lnTo>
                      <a:pt x="f61" y="f55"/>
                    </a:lnTo>
                    <a:lnTo>
                      <a:pt x="f62" y="f54"/>
                    </a:lnTo>
                    <a:lnTo>
                      <a:pt x="f10" y="f53"/>
                    </a:lnTo>
                    <a:lnTo>
                      <a:pt x="f63" y="f11"/>
                    </a:lnTo>
                    <a:lnTo>
                      <a:pt x="f6" y="f9"/>
                    </a:lnTo>
                    <a:lnTo>
                      <a:pt x="f6" y="f64"/>
                    </a:lnTo>
                    <a:lnTo>
                      <a:pt x="f63" y="f65"/>
                    </a:lnTo>
                    <a:lnTo>
                      <a:pt x="f10" y="f66"/>
                    </a:lnTo>
                    <a:lnTo>
                      <a:pt x="f8" y="f6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6904040" y="5572125"/>
                <a:ext cx="1443042" cy="8461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09"/>
                  <a:gd name="f7" fmla="val 533"/>
                  <a:gd name="f8" fmla="val 616"/>
                  <a:gd name="f9" fmla="val 18"/>
                  <a:gd name="f10" fmla="val 724"/>
                  <a:gd name="f11" fmla="val 60"/>
                  <a:gd name="f12" fmla="val 765"/>
                  <a:gd name="f13" fmla="val 84"/>
                  <a:gd name="f14" fmla="val 807"/>
                  <a:gd name="f15" fmla="val 114"/>
                  <a:gd name="f16" fmla="val 837"/>
                  <a:gd name="f17" fmla="val 144"/>
                  <a:gd name="f18" fmla="val 861"/>
                  <a:gd name="f19" fmla="val 873"/>
                  <a:gd name="f20" fmla="val 216"/>
                  <a:gd name="f21" fmla="val 879"/>
                  <a:gd name="f22" fmla="val 258"/>
                  <a:gd name="f23" fmla="val 311"/>
                  <a:gd name="f24" fmla="val 843"/>
                  <a:gd name="f25" fmla="val 359"/>
                  <a:gd name="f26" fmla="val 401"/>
                  <a:gd name="f27" fmla="val 753"/>
                  <a:gd name="f28" fmla="val 443"/>
                  <a:gd name="f29" fmla="val 694"/>
                  <a:gd name="f30" fmla="val 473"/>
                  <a:gd name="f31" fmla="val 622"/>
                  <a:gd name="f32" fmla="val 497"/>
                  <a:gd name="f33" fmla="val 538"/>
                  <a:gd name="f34" fmla="val 509"/>
                  <a:gd name="f35" fmla="val 455"/>
                  <a:gd name="f36" fmla="val 515"/>
                  <a:gd name="f37" fmla="val 371"/>
                  <a:gd name="f38" fmla="val 287"/>
                  <a:gd name="f39" fmla="val 215"/>
                  <a:gd name="f40" fmla="val 156"/>
                  <a:gd name="f41" fmla="val 102"/>
                  <a:gd name="f42" fmla="val 66"/>
                  <a:gd name="f43" fmla="val 36"/>
                  <a:gd name="f44" fmla="val 30"/>
                  <a:gd name="f45" fmla="val 222"/>
                  <a:gd name="f46" fmla="val 48"/>
                  <a:gd name="f47" fmla="val 186"/>
                  <a:gd name="f48" fmla="val 90"/>
                  <a:gd name="f49" fmla="val 126"/>
                  <a:gd name="f50" fmla="val 6"/>
                  <a:gd name="f51" fmla="val 12"/>
                  <a:gd name="f52" fmla="val 365"/>
                  <a:gd name="f53" fmla="val 78"/>
                  <a:gd name="f54" fmla="val 413"/>
                  <a:gd name="f55" fmla="val 132"/>
                  <a:gd name="f56" fmla="val 449"/>
                  <a:gd name="f57" fmla="val 203"/>
                  <a:gd name="f58" fmla="val 485"/>
                  <a:gd name="f59" fmla="val 275"/>
                  <a:gd name="f60" fmla="val 527"/>
                  <a:gd name="f61" fmla="val 544"/>
                  <a:gd name="f62" fmla="val 634"/>
                  <a:gd name="f63" fmla="val 712"/>
                  <a:gd name="f64" fmla="val 777"/>
                  <a:gd name="f65" fmla="val 831"/>
                  <a:gd name="f66" fmla="val 897"/>
                  <a:gd name="f67" fmla="val 903"/>
                  <a:gd name="f68" fmla="val 885"/>
                  <a:gd name="f69" fmla="val 174"/>
                  <a:gd name="f70" fmla="val 825"/>
                  <a:gd name="f71" fmla="val 783"/>
                  <a:gd name="f72" fmla="val 735"/>
                  <a:gd name="f73" fmla="val 42"/>
                  <a:gd name="f74" fmla="+- 0 0 -90"/>
                  <a:gd name="f75" fmla="*/ f3 1 909"/>
                  <a:gd name="f76" fmla="*/ f4 1 533"/>
                  <a:gd name="f77" fmla="val f5"/>
                  <a:gd name="f78" fmla="val f6"/>
                  <a:gd name="f79" fmla="val f7"/>
                  <a:gd name="f80" fmla="*/ f74 f0 1"/>
                  <a:gd name="f81" fmla="+- f79 0 f77"/>
                  <a:gd name="f82" fmla="+- f78 0 f77"/>
                  <a:gd name="f83" fmla="*/ f80 1 f2"/>
                  <a:gd name="f84" fmla="*/ f82 1 909"/>
                  <a:gd name="f85" fmla="*/ f81 1 533"/>
                  <a:gd name="f86" fmla="+- f83 0 f1"/>
                  <a:gd name="f87" fmla="*/ 616 1 f84"/>
                  <a:gd name="f88" fmla="*/ 0 1 f85"/>
                  <a:gd name="f89" fmla="*/ 18 1 f85"/>
                  <a:gd name="f90" fmla="*/ 724 1 f84"/>
                  <a:gd name="f91" fmla="*/ 60 1 f85"/>
                  <a:gd name="f92" fmla="*/ 765 1 f84"/>
                  <a:gd name="f93" fmla="*/ 84 1 f85"/>
                  <a:gd name="f94" fmla="*/ 807 1 f84"/>
                  <a:gd name="f95" fmla="*/ 114 1 f85"/>
                  <a:gd name="f96" fmla="*/ 837 1 f84"/>
                  <a:gd name="f97" fmla="*/ 144 1 f85"/>
                  <a:gd name="f98" fmla="*/ 861 1 f84"/>
                  <a:gd name="f99" fmla="*/ 180 1 f85"/>
                  <a:gd name="f100" fmla="*/ 873 1 f84"/>
                  <a:gd name="f101" fmla="*/ 216 1 f85"/>
                  <a:gd name="f102" fmla="*/ 879 1 f84"/>
                  <a:gd name="f103" fmla="*/ 258 1 f85"/>
                  <a:gd name="f104" fmla="*/ 311 1 f85"/>
                  <a:gd name="f105" fmla="*/ 843 1 f84"/>
                  <a:gd name="f106" fmla="*/ 359 1 f85"/>
                  <a:gd name="f107" fmla="*/ 401 1 f85"/>
                  <a:gd name="f108" fmla="*/ 753 1 f84"/>
                  <a:gd name="f109" fmla="*/ 443 1 f85"/>
                  <a:gd name="f110" fmla="*/ 694 1 f84"/>
                  <a:gd name="f111" fmla="*/ 473 1 f85"/>
                  <a:gd name="f112" fmla="*/ 622 1 f84"/>
                  <a:gd name="f113" fmla="*/ 497 1 f85"/>
                  <a:gd name="f114" fmla="*/ 538 1 f84"/>
                  <a:gd name="f115" fmla="*/ 509 1 f85"/>
                  <a:gd name="f116" fmla="*/ 455 1 f84"/>
                  <a:gd name="f117" fmla="*/ 515 1 f85"/>
                  <a:gd name="f118" fmla="*/ 371 1 f84"/>
                  <a:gd name="f119" fmla="*/ 287 1 f84"/>
                  <a:gd name="f120" fmla="*/ 215 1 f84"/>
                  <a:gd name="f121" fmla="*/ 156 1 f84"/>
                  <a:gd name="f122" fmla="*/ 102 1 f84"/>
                  <a:gd name="f123" fmla="*/ 66 1 f84"/>
                  <a:gd name="f124" fmla="*/ 36 1 f84"/>
                  <a:gd name="f125" fmla="*/ 30 1 f84"/>
                  <a:gd name="f126" fmla="*/ 222 1 f85"/>
                  <a:gd name="f127" fmla="*/ 48 1 f84"/>
                  <a:gd name="f128" fmla="*/ 186 1 f85"/>
                  <a:gd name="f129" fmla="*/ 156 1 f85"/>
                  <a:gd name="f130" fmla="*/ 90 1 f84"/>
                  <a:gd name="f131" fmla="*/ 126 1 f85"/>
                  <a:gd name="f132" fmla="*/ 18 1 f84"/>
                  <a:gd name="f133" fmla="*/ 6 1 f84"/>
                  <a:gd name="f134" fmla="*/ 0 1 f84"/>
                  <a:gd name="f135" fmla="*/ 12 1 f84"/>
                  <a:gd name="f136" fmla="*/ 365 1 f85"/>
                  <a:gd name="f137" fmla="*/ 78 1 f84"/>
                  <a:gd name="f138" fmla="*/ 413 1 f85"/>
                  <a:gd name="f139" fmla="*/ 132 1 f84"/>
                  <a:gd name="f140" fmla="*/ 449 1 f85"/>
                  <a:gd name="f141" fmla="*/ 203 1 f84"/>
                  <a:gd name="f142" fmla="*/ 485 1 f85"/>
                  <a:gd name="f143" fmla="*/ 275 1 f84"/>
                  <a:gd name="f144" fmla="*/ 365 1 f84"/>
                  <a:gd name="f145" fmla="*/ 527 1 f85"/>
                  <a:gd name="f146" fmla="*/ 533 1 f85"/>
                  <a:gd name="f147" fmla="*/ 544 1 f84"/>
                  <a:gd name="f148" fmla="*/ 634 1 f84"/>
                  <a:gd name="f149" fmla="*/ 712 1 f84"/>
                  <a:gd name="f150" fmla="*/ 777 1 f84"/>
                  <a:gd name="f151" fmla="*/ 831 1 f84"/>
                  <a:gd name="f152" fmla="*/ 897 1 f84"/>
                  <a:gd name="f153" fmla="*/ 909 1 f84"/>
                  <a:gd name="f154" fmla="*/ 903 1 f84"/>
                  <a:gd name="f155" fmla="*/ 885 1 f84"/>
                  <a:gd name="f156" fmla="*/ 174 1 f85"/>
                  <a:gd name="f157" fmla="*/ 132 1 f85"/>
                  <a:gd name="f158" fmla="*/ 825 1 f84"/>
                  <a:gd name="f159" fmla="*/ 102 1 f85"/>
                  <a:gd name="f160" fmla="*/ 783 1 f84"/>
                  <a:gd name="f161" fmla="*/ 66 1 f85"/>
                  <a:gd name="f162" fmla="*/ 735 1 f84"/>
                  <a:gd name="f163" fmla="*/ 42 1 f85"/>
                  <a:gd name="f164" fmla="*/ f78 1 f84"/>
                  <a:gd name="f165" fmla="*/ f79 1 f85"/>
                  <a:gd name="f166" fmla="*/ f134 f75 1"/>
                  <a:gd name="f167" fmla="*/ f164 f75 1"/>
                  <a:gd name="f168" fmla="*/ f165 f76 1"/>
                  <a:gd name="f169" fmla="*/ f88 f76 1"/>
                  <a:gd name="f170" fmla="*/ f87 f75 1"/>
                  <a:gd name="f171" fmla="*/ f89 f76 1"/>
                  <a:gd name="f172" fmla="*/ f90 f75 1"/>
                  <a:gd name="f173" fmla="*/ f91 f76 1"/>
                  <a:gd name="f174" fmla="*/ f92 f75 1"/>
                  <a:gd name="f175" fmla="*/ f93 f76 1"/>
                  <a:gd name="f176" fmla="*/ f94 f75 1"/>
                  <a:gd name="f177" fmla="*/ f95 f76 1"/>
                  <a:gd name="f178" fmla="*/ f96 f75 1"/>
                  <a:gd name="f179" fmla="*/ f97 f76 1"/>
                  <a:gd name="f180" fmla="*/ f98 f75 1"/>
                  <a:gd name="f181" fmla="*/ f99 f76 1"/>
                  <a:gd name="f182" fmla="*/ f100 f75 1"/>
                  <a:gd name="f183" fmla="*/ f101 f76 1"/>
                  <a:gd name="f184" fmla="*/ f102 f75 1"/>
                  <a:gd name="f185" fmla="*/ f103 f76 1"/>
                  <a:gd name="f186" fmla="*/ f104 f76 1"/>
                  <a:gd name="f187" fmla="*/ f105 f75 1"/>
                  <a:gd name="f188" fmla="*/ f106 f76 1"/>
                  <a:gd name="f189" fmla="*/ f107 f76 1"/>
                  <a:gd name="f190" fmla="*/ f108 f75 1"/>
                  <a:gd name="f191" fmla="*/ f109 f76 1"/>
                  <a:gd name="f192" fmla="*/ f110 f75 1"/>
                  <a:gd name="f193" fmla="*/ f111 f76 1"/>
                  <a:gd name="f194" fmla="*/ f112 f75 1"/>
                  <a:gd name="f195" fmla="*/ f113 f76 1"/>
                  <a:gd name="f196" fmla="*/ f114 f75 1"/>
                  <a:gd name="f197" fmla="*/ f115 f76 1"/>
                  <a:gd name="f198" fmla="*/ f116 f75 1"/>
                  <a:gd name="f199" fmla="*/ f117 f76 1"/>
                  <a:gd name="f200" fmla="*/ f118 f75 1"/>
                  <a:gd name="f201" fmla="*/ f119 f75 1"/>
                  <a:gd name="f202" fmla="*/ f120 f75 1"/>
                  <a:gd name="f203" fmla="*/ f121 f75 1"/>
                  <a:gd name="f204" fmla="*/ f122 f75 1"/>
                  <a:gd name="f205" fmla="*/ f123 f75 1"/>
                  <a:gd name="f206" fmla="*/ f124 f75 1"/>
                  <a:gd name="f207" fmla="*/ f125 f75 1"/>
                  <a:gd name="f208" fmla="*/ f126 f76 1"/>
                  <a:gd name="f209" fmla="*/ f127 f75 1"/>
                  <a:gd name="f210" fmla="*/ f128 f76 1"/>
                  <a:gd name="f211" fmla="*/ f129 f76 1"/>
                  <a:gd name="f212" fmla="*/ f130 f75 1"/>
                  <a:gd name="f213" fmla="*/ f131 f76 1"/>
                  <a:gd name="f214" fmla="*/ f132 f75 1"/>
                  <a:gd name="f215" fmla="*/ f133 f75 1"/>
                  <a:gd name="f216" fmla="*/ f135 f75 1"/>
                  <a:gd name="f217" fmla="*/ f136 f76 1"/>
                  <a:gd name="f218" fmla="*/ f137 f75 1"/>
                  <a:gd name="f219" fmla="*/ f138 f76 1"/>
                  <a:gd name="f220" fmla="*/ f139 f75 1"/>
                  <a:gd name="f221" fmla="*/ f140 f76 1"/>
                  <a:gd name="f222" fmla="*/ f141 f75 1"/>
                  <a:gd name="f223" fmla="*/ f142 f76 1"/>
                  <a:gd name="f224" fmla="*/ f143 f75 1"/>
                  <a:gd name="f225" fmla="*/ f144 f75 1"/>
                  <a:gd name="f226" fmla="*/ f145 f76 1"/>
                  <a:gd name="f227" fmla="*/ f146 f76 1"/>
                  <a:gd name="f228" fmla="*/ f147 f75 1"/>
                  <a:gd name="f229" fmla="*/ f148 f75 1"/>
                  <a:gd name="f230" fmla="*/ f149 f75 1"/>
                  <a:gd name="f231" fmla="*/ f150 f75 1"/>
                  <a:gd name="f232" fmla="*/ f151 f75 1"/>
                  <a:gd name="f233" fmla="*/ f152 f75 1"/>
                  <a:gd name="f234" fmla="*/ f153 f75 1"/>
                  <a:gd name="f235" fmla="*/ f154 f75 1"/>
                  <a:gd name="f236" fmla="*/ f155 f75 1"/>
                  <a:gd name="f237" fmla="*/ f156 f76 1"/>
                  <a:gd name="f238" fmla="*/ f157 f76 1"/>
                  <a:gd name="f239" fmla="*/ f158 f75 1"/>
                  <a:gd name="f240" fmla="*/ f159 f76 1"/>
                  <a:gd name="f241" fmla="*/ f160 f75 1"/>
                  <a:gd name="f242" fmla="*/ f161 f76 1"/>
                  <a:gd name="f243" fmla="*/ f162 f75 1"/>
                  <a:gd name="f244" fmla="*/ f163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70" y="f169"/>
                  </a:cxn>
                  <a:cxn ang="f86">
                    <a:pos x="f170" y="f171"/>
                  </a:cxn>
                  <a:cxn ang="f86">
                    <a:pos x="f172" y="f173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78" y="f179"/>
                  </a:cxn>
                  <a:cxn ang="f86">
                    <a:pos x="f180" y="f181"/>
                  </a:cxn>
                  <a:cxn ang="f86">
                    <a:pos x="f182" y="f183"/>
                  </a:cxn>
                  <a:cxn ang="f86">
                    <a:pos x="f184" y="f185"/>
                  </a:cxn>
                  <a:cxn ang="f86">
                    <a:pos x="f182" y="f186"/>
                  </a:cxn>
                  <a:cxn ang="f86">
                    <a:pos x="f187" y="f188"/>
                  </a:cxn>
                  <a:cxn ang="f86">
                    <a:pos x="f176" y="f189"/>
                  </a:cxn>
                  <a:cxn ang="f86">
                    <a:pos x="f190" y="f191"/>
                  </a:cxn>
                  <a:cxn ang="f86">
                    <a:pos x="f192" y="f193"/>
                  </a:cxn>
                  <a:cxn ang="f86">
                    <a:pos x="f194" y="f195"/>
                  </a:cxn>
                  <a:cxn ang="f86">
                    <a:pos x="f196" y="f197"/>
                  </a:cxn>
                  <a:cxn ang="f86">
                    <a:pos x="f198" y="f199"/>
                  </a:cxn>
                  <a:cxn ang="f86">
                    <a:pos x="f200" y="f197"/>
                  </a:cxn>
                  <a:cxn ang="f86">
                    <a:pos x="f201" y="f195"/>
                  </a:cxn>
                  <a:cxn ang="f86">
                    <a:pos x="f202" y="f193"/>
                  </a:cxn>
                  <a:cxn ang="f86">
                    <a:pos x="f203" y="f191"/>
                  </a:cxn>
                  <a:cxn ang="f86">
                    <a:pos x="f204" y="f189"/>
                  </a:cxn>
                  <a:cxn ang="f86">
                    <a:pos x="f205" y="f188"/>
                  </a:cxn>
                  <a:cxn ang="f86">
                    <a:pos x="f206" y="f186"/>
                  </a:cxn>
                  <a:cxn ang="f86">
                    <a:pos x="f207" y="f185"/>
                  </a:cxn>
                  <a:cxn ang="f86">
                    <a:pos x="f206" y="f208"/>
                  </a:cxn>
                  <a:cxn ang="f86">
                    <a:pos x="f209" y="f210"/>
                  </a:cxn>
                  <a:cxn ang="f86">
                    <a:pos x="f205" y="f211"/>
                  </a:cxn>
                  <a:cxn ang="f86">
                    <a:pos x="f212" y="f213"/>
                  </a:cxn>
                  <a:cxn ang="f86">
                    <a:pos x="f205" y="f177"/>
                  </a:cxn>
                  <a:cxn ang="f86">
                    <a:pos x="f206" y="f179"/>
                  </a:cxn>
                  <a:cxn ang="f86">
                    <a:pos x="f214" y="f181"/>
                  </a:cxn>
                  <a:cxn ang="f86">
                    <a:pos x="f215" y="f183"/>
                  </a:cxn>
                  <a:cxn ang="f86">
                    <a:pos x="f166" y="f185"/>
                  </a:cxn>
                  <a:cxn ang="f86">
                    <a:pos x="f216" y="f186"/>
                  </a:cxn>
                  <a:cxn ang="f86">
                    <a:pos x="f206" y="f217"/>
                  </a:cxn>
                  <a:cxn ang="f86">
                    <a:pos x="f218" y="f219"/>
                  </a:cxn>
                  <a:cxn ang="f86">
                    <a:pos x="f220" y="f221"/>
                  </a:cxn>
                  <a:cxn ang="f86">
                    <a:pos x="f222" y="f223"/>
                  </a:cxn>
                  <a:cxn ang="f86">
                    <a:pos x="f224" y="f197"/>
                  </a:cxn>
                  <a:cxn ang="f86">
                    <a:pos x="f225" y="f226"/>
                  </a:cxn>
                  <a:cxn ang="f86">
                    <a:pos x="f198" y="f227"/>
                  </a:cxn>
                  <a:cxn ang="f86">
                    <a:pos x="f228" y="f226"/>
                  </a:cxn>
                  <a:cxn ang="f86">
                    <a:pos x="f229" y="f197"/>
                  </a:cxn>
                  <a:cxn ang="f86">
                    <a:pos x="f230" y="f223"/>
                  </a:cxn>
                  <a:cxn ang="f86">
                    <a:pos x="f231" y="f221"/>
                  </a:cxn>
                  <a:cxn ang="f86">
                    <a:pos x="f232" y="f219"/>
                  </a:cxn>
                  <a:cxn ang="f86">
                    <a:pos x="f182" y="f217"/>
                  </a:cxn>
                  <a:cxn ang="f86">
                    <a:pos x="f233" y="f186"/>
                  </a:cxn>
                  <a:cxn ang="f86">
                    <a:pos x="f234" y="f185"/>
                  </a:cxn>
                  <a:cxn ang="f86">
                    <a:pos x="f235" y="f183"/>
                  </a:cxn>
                  <a:cxn ang="f86">
                    <a:pos x="f236" y="f237"/>
                  </a:cxn>
                  <a:cxn ang="f86">
                    <a:pos x="f180" y="f238"/>
                  </a:cxn>
                  <a:cxn ang="f86">
                    <a:pos x="f239" y="f240"/>
                  </a:cxn>
                  <a:cxn ang="f86">
                    <a:pos x="f241" y="f242"/>
                  </a:cxn>
                  <a:cxn ang="f86">
                    <a:pos x="f243" y="f244"/>
                  </a:cxn>
                  <a:cxn ang="f86">
                    <a:pos x="f170" y="f169"/>
                  </a:cxn>
                  <a:cxn ang="f86">
                    <a:pos x="f170" y="f169"/>
                  </a:cxn>
                </a:cxnLst>
                <a:rect l="f166" t="f169" r="f167" b="f168"/>
                <a:pathLst>
                  <a:path w="909" h="533">
                    <a:moveTo>
                      <a:pt x="f8" y="f5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2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19" y="f23"/>
                    </a:lnTo>
                    <a:lnTo>
                      <a:pt x="f24" y="f25"/>
                    </a:lnTo>
                    <a:lnTo>
                      <a:pt x="f14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4"/>
                    </a:lnTo>
                    <a:lnTo>
                      <a:pt x="f38" y="f32"/>
                    </a:lnTo>
                    <a:lnTo>
                      <a:pt x="f39" y="f30"/>
                    </a:lnTo>
                    <a:lnTo>
                      <a:pt x="f40" y="f28"/>
                    </a:lnTo>
                    <a:lnTo>
                      <a:pt x="f41" y="f26"/>
                    </a:lnTo>
                    <a:lnTo>
                      <a:pt x="f42" y="f25"/>
                    </a:lnTo>
                    <a:lnTo>
                      <a:pt x="f43" y="f23"/>
                    </a:lnTo>
                    <a:lnTo>
                      <a:pt x="f44" y="f22"/>
                    </a:lnTo>
                    <a:lnTo>
                      <a:pt x="f43" y="f45"/>
                    </a:lnTo>
                    <a:lnTo>
                      <a:pt x="f46" y="f47"/>
                    </a:lnTo>
                    <a:lnTo>
                      <a:pt x="f42" y="f40"/>
                    </a:lnTo>
                    <a:lnTo>
                      <a:pt x="f48" y="f49"/>
                    </a:lnTo>
                    <a:lnTo>
                      <a:pt x="f42" y="f15"/>
                    </a:lnTo>
                    <a:lnTo>
                      <a:pt x="f43" y="f17"/>
                    </a:lnTo>
                    <a:lnTo>
                      <a:pt x="f9" y="f2"/>
                    </a:lnTo>
                    <a:lnTo>
                      <a:pt x="f50" y="f20"/>
                    </a:lnTo>
                    <a:lnTo>
                      <a:pt x="f5" y="f22"/>
                    </a:lnTo>
                    <a:lnTo>
                      <a:pt x="f51" y="f23"/>
                    </a:lnTo>
                    <a:lnTo>
                      <a:pt x="f43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34"/>
                    </a:lnTo>
                    <a:lnTo>
                      <a:pt x="f52" y="f60"/>
                    </a:lnTo>
                    <a:lnTo>
                      <a:pt x="f35" y="f7"/>
                    </a:lnTo>
                    <a:lnTo>
                      <a:pt x="f61" y="f60"/>
                    </a:lnTo>
                    <a:lnTo>
                      <a:pt x="f62" y="f34"/>
                    </a:lnTo>
                    <a:lnTo>
                      <a:pt x="f63" y="f58"/>
                    </a:lnTo>
                    <a:lnTo>
                      <a:pt x="f64" y="f56"/>
                    </a:lnTo>
                    <a:lnTo>
                      <a:pt x="f65" y="f54"/>
                    </a:lnTo>
                    <a:lnTo>
                      <a:pt x="f19" y="f52"/>
                    </a:lnTo>
                    <a:lnTo>
                      <a:pt x="f66" y="f23"/>
                    </a:lnTo>
                    <a:lnTo>
                      <a:pt x="f6" y="f22"/>
                    </a:lnTo>
                    <a:lnTo>
                      <a:pt x="f67" y="f20"/>
                    </a:lnTo>
                    <a:lnTo>
                      <a:pt x="f68" y="f69"/>
                    </a:lnTo>
                    <a:lnTo>
                      <a:pt x="f18" y="f55"/>
                    </a:lnTo>
                    <a:lnTo>
                      <a:pt x="f70" y="f41"/>
                    </a:lnTo>
                    <a:lnTo>
                      <a:pt x="f71" y="f42"/>
                    </a:lnTo>
                    <a:lnTo>
                      <a:pt x="f72" y="f73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7245348" y="5543549"/>
                <a:ext cx="579436" cy="1047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5"/>
                  <a:gd name="f7" fmla="val 66"/>
                  <a:gd name="f8" fmla="val 240"/>
                  <a:gd name="f9" fmla="val 18"/>
                  <a:gd name="f10" fmla="val 299"/>
                  <a:gd name="f11" fmla="val 24"/>
                  <a:gd name="f12" fmla="val 359"/>
                  <a:gd name="f13" fmla="val 30"/>
                  <a:gd name="f14" fmla="val 12"/>
                  <a:gd name="f15" fmla="val 305"/>
                  <a:gd name="f16" fmla="val 6"/>
                  <a:gd name="f17" fmla="val 174"/>
                  <a:gd name="f18" fmla="val 114"/>
                  <a:gd name="f19" fmla="val 42"/>
                  <a:gd name="f20" fmla="val 54"/>
                  <a:gd name="f21" fmla="val 48"/>
                  <a:gd name="f22" fmla="+- 0 0 -90"/>
                  <a:gd name="f23" fmla="*/ f3 1 365"/>
                  <a:gd name="f24" fmla="*/ f4 1 6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65"/>
                  <a:gd name="f33" fmla="*/ f29 1 66"/>
                  <a:gd name="f34" fmla="+- f31 0 f1"/>
                  <a:gd name="f35" fmla="*/ 240 1 f32"/>
                  <a:gd name="f36" fmla="*/ 18 1 f33"/>
                  <a:gd name="f37" fmla="*/ 299 1 f32"/>
                  <a:gd name="f38" fmla="*/ 24 1 f33"/>
                  <a:gd name="f39" fmla="*/ 359 1 f32"/>
                  <a:gd name="f40" fmla="*/ 30 1 f33"/>
                  <a:gd name="f41" fmla="*/ 365 1 f32"/>
                  <a:gd name="f42" fmla="*/ 12 1 f33"/>
                  <a:gd name="f43" fmla="*/ 305 1 f32"/>
                  <a:gd name="f44" fmla="*/ 6 1 f33"/>
                  <a:gd name="f45" fmla="*/ 0 1 f33"/>
                  <a:gd name="f46" fmla="*/ 174 1 f32"/>
                  <a:gd name="f47" fmla="*/ 114 1 f32"/>
                  <a:gd name="f48" fmla="*/ 0 1 f32"/>
                  <a:gd name="f49" fmla="*/ 42 1 f33"/>
                  <a:gd name="f50" fmla="*/ 66 1 f33"/>
                  <a:gd name="f51" fmla="*/ 54 1 f32"/>
                  <a:gd name="f52" fmla="*/ 48 1 f33"/>
                  <a:gd name="f53" fmla="*/ f26 1 f32"/>
                  <a:gd name="f54" fmla="*/ f27 1 f33"/>
                  <a:gd name="f55" fmla="*/ f48 f23 1"/>
                  <a:gd name="f56" fmla="*/ f53 f23 1"/>
                  <a:gd name="f57" fmla="*/ f54 f24 1"/>
                  <a:gd name="f58" fmla="*/ f45 f24 1"/>
                  <a:gd name="f59" fmla="*/ f35 f23 1"/>
                  <a:gd name="f60" fmla="*/ f36 f24 1"/>
                  <a:gd name="f61" fmla="*/ f37 f23 1"/>
                  <a:gd name="f62" fmla="*/ f38 f24 1"/>
                  <a:gd name="f63" fmla="*/ f39 f23 1"/>
                  <a:gd name="f64" fmla="*/ f40 f24 1"/>
                  <a:gd name="f65" fmla="*/ f41 f23 1"/>
                  <a:gd name="f66" fmla="*/ f42 f24 1"/>
                  <a:gd name="f67" fmla="*/ f43 f23 1"/>
                  <a:gd name="f68" fmla="*/ f44 f24 1"/>
                  <a:gd name="f69" fmla="*/ f46 f23 1"/>
                  <a:gd name="f70" fmla="*/ f47 f23 1"/>
                  <a:gd name="f71" fmla="*/ f49 f24 1"/>
                  <a:gd name="f72" fmla="*/ f50 f24 1"/>
                  <a:gd name="f73" fmla="*/ f51 f23 1"/>
                  <a:gd name="f74" fmla="*/ f5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4"/>
                  </a:cxn>
                  <a:cxn ang="f34">
                    <a:pos x="f65" y="f66"/>
                  </a:cxn>
                  <a:cxn ang="f34">
                    <a:pos x="f67" y="f68"/>
                  </a:cxn>
                  <a:cxn ang="f34">
                    <a:pos x="f59" y="f58"/>
                  </a:cxn>
                  <a:cxn ang="f34">
                    <a:pos x="f69" y="f68"/>
                  </a:cxn>
                  <a:cxn ang="f34">
                    <a:pos x="f70" y="f66"/>
                  </a:cxn>
                  <a:cxn ang="f34">
                    <a:pos x="f55" y="f71"/>
                  </a:cxn>
                  <a:cxn ang="f34">
                    <a:pos x="f55" y="f72"/>
                  </a:cxn>
                  <a:cxn ang="f34">
                    <a:pos x="f73" y="f74"/>
                  </a:cxn>
                  <a:cxn ang="f34">
                    <a:pos x="f70" y="f64"/>
                  </a:cxn>
                  <a:cxn ang="f34">
                    <a:pos x="f69" y="f62"/>
                  </a:cxn>
                  <a:cxn ang="f34">
                    <a:pos x="f59" y="f60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365" h="6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6" y="f14"/>
                    </a:lnTo>
                    <a:lnTo>
                      <a:pt x="f15" y="f16"/>
                    </a:lnTo>
                    <a:lnTo>
                      <a:pt x="f8" y="f5"/>
                    </a:lnTo>
                    <a:lnTo>
                      <a:pt x="f17" y="f16"/>
                    </a:lnTo>
                    <a:lnTo>
                      <a:pt x="f18" y="f14"/>
                    </a:lnTo>
                    <a:lnTo>
                      <a:pt x="f5" y="f19"/>
                    </a:lnTo>
                    <a:lnTo>
                      <a:pt x="f5" y="f7"/>
                    </a:lnTo>
                    <a:lnTo>
                      <a:pt x="f20" y="f21"/>
                    </a:lnTo>
                    <a:lnTo>
                      <a:pt x="f18" y="f13"/>
                    </a:lnTo>
                    <a:lnTo>
                      <a:pt x="f17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7085008" y="5648321"/>
                <a:ext cx="104771" cy="761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48"/>
                  <a:gd name="f8" fmla="val 18"/>
                  <a:gd name="f9" fmla="val 24"/>
                  <a:gd name="f10" fmla="val 12"/>
                  <a:gd name="f11" fmla="val 30"/>
                  <a:gd name="f12" fmla="val 42"/>
                  <a:gd name="f13" fmla="+- 0 0 -90"/>
                  <a:gd name="f14" fmla="*/ f3 1 66"/>
                  <a:gd name="f15" fmla="*/ f4 1 48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6"/>
                  <a:gd name="f24" fmla="*/ f20 1 48"/>
                  <a:gd name="f25" fmla="+- f22 0 f1"/>
                  <a:gd name="f26" fmla="*/ 66 1 f23"/>
                  <a:gd name="f27" fmla="*/ 18 1 f24"/>
                  <a:gd name="f28" fmla="*/ 48 1 f23"/>
                  <a:gd name="f29" fmla="*/ 0 1 f24"/>
                  <a:gd name="f30" fmla="*/ 24 1 f23"/>
                  <a:gd name="f31" fmla="*/ 12 1 f24"/>
                  <a:gd name="f32" fmla="*/ 0 1 f23"/>
                  <a:gd name="f33" fmla="*/ 30 1 f24"/>
                  <a:gd name="f34" fmla="*/ 12 1 f23"/>
                  <a:gd name="f35" fmla="*/ 48 1 f24"/>
                  <a:gd name="f36" fmla="*/ 42 1 f23"/>
                  <a:gd name="f37" fmla="*/ f17 1 f23"/>
                  <a:gd name="f38" fmla="*/ f18 1 f24"/>
                  <a:gd name="f39" fmla="*/ f32 f14 1"/>
                  <a:gd name="f40" fmla="*/ f37 f14 1"/>
                  <a:gd name="f41" fmla="*/ f38 f15 1"/>
                  <a:gd name="f42" fmla="*/ f29 f15 1"/>
                  <a:gd name="f43" fmla="*/ f26 f14 1"/>
                  <a:gd name="f44" fmla="*/ f27 f15 1"/>
                  <a:gd name="f45" fmla="*/ f28 f14 1"/>
                  <a:gd name="f46" fmla="*/ f30 f14 1"/>
                  <a:gd name="f47" fmla="*/ f31 f15 1"/>
                  <a:gd name="f48" fmla="*/ f33 f15 1"/>
                  <a:gd name="f49" fmla="*/ f34 f14 1"/>
                  <a:gd name="f50" fmla="*/ f35 f15 1"/>
                  <a:gd name="f51" fmla="*/ f36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">
                    <a:pos x="f43" y="f44"/>
                  </a:cxn>
                  <a:cxn ang="f25">
                    <a:pos x="f45" y="f42"/>
                  </a:cxn>
                  <a:cxn ang="f25">
                    <a:pos x="f46" y="f47"/>
                  </a:cxn>
                  <a:cxn ang="f25">
                    <a:pos x="f39" y="f48"/>
                  </a:cxn>
                  <a:cxn ang="f25">
                    <a:pos x="f49" y="f50"/>
                  </a:cxn>
                  <a:cxn ang="f25">
                    <a:pos x="f51" y="f48"/>
                  </a:cxn>
                  <a:cxn ang="f25">
                    <a:pos x="f43" y="f44"/>
                  </a:cxn>
                  <a:cxn ang="f25">
                    <a:pos x="f43" y="f44"/>
                  </a:cxn>
                </a:cxnLst>
                <a:rect l="f39" t="f42" r="f40" b="f41"/>
                <a:pathLst>
                  <a:path w="66" h="48">
                    <a:moveTo>
                      <a:pt x="f6" y="f8"/>
                    </a:moveTo>
                    <a:lnTo>
                      <a:pt x="f7" y="f5"/>
                    </a:lnTo>
                    <a:lnTo>
                      <a:pt x="f9" y="f10"/>
                    </a:lnTo>
                    <a:lnTo>
                      <a:pt x="f5" y="f11"/>
                    </a:lnTo>
                    <a:lnTo>
                      <a:pt x="f10" y="f7"/>
                    </a:lnTo>
                    <a:lnTo>
                      <a:pt x="f12" y="f11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7" name="Oval 47"/>
              <p:cNvSpPr/>
              <p:nvPr/>
            </p:nvSpPr>
            <p:spPr>
              <a:xfrm>
                <a:off x="7216773" y="5727701"/>
                <a:ext cx="822329" cy="50641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8" name="Oval 48"/>
              <p:cNvSpPr/>
              <p:nvPr/>
            </p:nvSpPr>
            <p:spPr>
              <a:xfrm>
                <a:off x="7267578" y="5762621"/>
                <a:ext cx="708029" cy="43021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9" name="Oval 49"/>
              <p:cNvSpPr/>
              <p:nvPr/>
            </p:nvSpPr>
            <p:spPr>
              <a:xfrm>
                <a:off x="7318372" y="5794379"/>
                <a:ext cx="612776" cy="36988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0" name="Oval 50"/>
              <p:cNvSpPr/>
              <p:nvPr/>
            </p:nvSpPr>
            <p:spPr>
              <a:xfrm>
                <a:off x="7388223" y="5838828"/>
                <a:ext cx="473073" cy="28098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1" name="Oval 51"/>
              <p:cNvSpPr/>
              <p:nvPr/>
            </p:nvSpPr>
            <p:spPr>
              <a:xfrm>
                <a:off x="7445373" y="5870576"/>
                <a:ext cx="352428" cy="22066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2" name="Oval 52"/>
              <p:cNvSpPr/>
              <p:nvPr/>
            </p:nvSpPr>
            <p:spPr>
              <a:xfrm>
                <a:off x="7521570" y="5918197"/>
                <a:ext cx="200025" cy="128592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8382003" y="4800600"/>
              <a:ext cx="674690" cy="409578"/>
              <a:chOff x="8382003" y="4800600"/>
              <a:chExt cx="674690" cy="409578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8382003" y="5057775"/>
                <a:ext cx="608011" cy="1524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2"/>
                  <a:gd name="f7" fmla="val 96"/>
                  <a:gd name="f8" fmla="val 209"/>
                  <a:gd name="f9" fmla="val 143"/>
                  <a:gd name="f10" fmla="val 90"/>
                  <a:gd name="f11" fmla="val 83"/>
                  <a:gd name="f12" fmla="val 66"/>
                  <a:gd name="f13" fmla="val 35"/>
                  <a:gd name="f14" fmla="val 36"/>
                  <a:gd name="f15" fmla="val 6"/>
                  <a:gd name="f16" fmla="val 29"/>
                  <a:gd name="f17" fmla="val 42"/>
                  <a:gd name="f18" fmla="val 77"/>
                  <a:gd name="f19" fmla="val 72"/>
                  <a:gd name="f20" fmla="val 137"/>
                  <a:gd name="f21" fmla="val 263"/>
                  <a:gd name="f22" fmla="val 311"/>
                  <a:gd name="f23" fmla="val 84"/>
                  <a:gd name="f24" fmla="val 352"/>
                  <a:gd name="f25" fmla="val 376"/>
                  <a:gd name="f26" fmla="val 346"/>
                  <a:gd name="f27" fmla="val 305"/>
                  <a:gd name="f28" fmla="val 78"/>
                  <a:gd name="f29" fmla="+- 0 0 -90"/>
                  <a:gd name="f30" fmla="*/ f3 1 382"/>
                  <a:gd name="f31" fmla="*/ f4 1 9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82"/>
                  <a:gd name="f40" fmla="*/ f36 1 96"/>
                  <a:gd name="f41" fmla="+- f38 0 f1"/>
                  <a:gd name="f42" fmla="*/ 209 1 f39"/>
                  <a:gd name="f43" fmla="*/ 96 1 f40"/>
                  <a:gd name="f44" fmla="*/ 143 1 f39"/>
                  <a:gd name="f45" fmla="*/ 90 1 f40"/>
                  <a:gd name="f46" fmla="*/ 83 1 f39"/>
                  <a:gd name="f47" fmla="*/ 66 1 f40"/>
                  <a:gd name="f48" fmla="*/ 35 1 f39"/>
                  <a:gd name="f49" fmla="*/ 36 1 f40"/>
                  <a:gd name="f50" fmla="*/ 6 1 f39"/>
                  <a:gd name="f51" fmla="*/ 0 1 f40"/>
                  <a:gd name="f52" fmla="*/ 0 1 f39"/>
                  <a:gd name="f53" fmla="*/ 6 1 f40"/>
                  <a:gd name="f54" fmla="*/ 29 1 f39"/>
                  <a:gd name="f55" fmla="*/ 42 1 f40"/>
                  <a:gd name="f56" fmla="*/ 77 1 f39"/>
                  <a:gd name="f57" fmla="*/ 72 1 f40"/>
                  <a:gd name="f58" fmla="*/ 137 1 f39"/>
                  <a:gd name="f59" fmla="*/ 263 1 f39"/>
                  <a:gd name="f60" fmla="*/ 311 1 f39"/>
                  <a:gd name="f61" fmla="*/ 84 1 f40"/>
                  <a:gd name="f62" fmla="*/ 352 1 f39"/>
                  <a:gd name="f63" fmla="*/ 382 1 f39"/>
                  <a:gd name="f64" fmla="*/ 376 1 f39"/>
                  <a:gd name="f65" fmla="*/ 346 1 f39"/>
                  <a:gd name="f66" fmla="*/ 305 1 f39"/>
                  <a:gd name="f67" fmla="*/ 78 1 f40"/>
                  <a:gd name="f68" fmla="*/ f33 1 f39"/>
                  <a:gd name="f69" fmla="*/ f34 1 f40"/>
                  <a:gd name="f70" fmla="*/ f52 f30 1"/>
                  <a:gd name="f71" fmla="*/ f68 f30 1"/>
                  <a:gd name="f72" fmla="*/ f69 f31 1"/>
                  <a:gd name="f73" fmla="*/ f51 f31 1"/>
                  <a:gd name="f74" fmla="*/ f42 f30 1"/>
                  <a:gd name="f75" fmla="*/ f43 f31 1"/>
                  <a:gd name="f76" fmla="*/ f44 f30 1"/>
                  <a:gd name="f77" fmla="*/ f45 f31 1"/>
                  <a:gd name="f78" fmla="*/ f46 f30 1"/>
                  <a:gd name="f79" fmla="*/ f47 f31 1"/>
                  <a:gd name="f80" fmla="*/ f48 f30 1"/>
                  <a:gd name="f81" fmla="*/ f49 f31 1"/>
                  <a:gd name="f82" fmla="*/ f50 f30 1"/>
                  <a:gd name="f83" fmla="*/ f53 f31 1"/>
                  <a:gd name="f84" fmla="*/ f54 f30 1"/>
                  <a:gd name="f85" fmla="*/ f55 f31 1"/>
                  <a:gd name="f86" fmla="*/ f56 f30 1"/>
                  <a:gd name="f87" fmla="*/ f57 f31 1"/>
                  <a:gd name="f88" fmla="*/ f58 f30 1"/>
                  <a:gd name="f89" fmla="*/ f59 f30 1"/>
                  <a:gd name="f90" fmla="*/ f60 f30 1"/>
                  <a:gd name="f91" fmla="*/ f61 f31 1"/>
                  <a:gd name="f92" fmla="*/ f62 f30 1"/>
                  <a:gd name="f93" fmla="*/ f63 f30 1"/>
                  <a:gd name="f94" fmla="*/ f64 f30 1"/>
                  <a:gd name="f95" fmla="*/ f65 f30 1"/>
                  <a:gd name="f96" fmla="*/ f66 f30 1"/>
                  <a:gd name="f97" fmla="*/ f67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7"/>
                  </a:cxn>
                  <a:cxn ang="f41">
                    <a:pos x="f78" y="f79"/>
                  </a:cxn>
                  <a:cxn ang="f41">
                    <a:pos x="f80" y="f81"/>
                  </a:cxn>
                  <a:cxn ang="f41">
                    <a:pos x="f82" y="f73"/>
                  </a:cxn>
                  <a:cxn ang="f41">
                    <a:pos x="f70" y="f83"/>
                  </a:cxn>
                  <a:cxn ang="f41">
                    <a:pos x="f84" y="f85"/>
                  </a:cxn>
                  <a:cxn ang="f41">
                    <a:pos x="f86" y="f87"/>
                  </a:cxn>
                  <a:cxn ang="f41">
                    <a:pos x="f88" y="f77"/>
                  </a:cxn>
                  <a:cxn ang="f41">
                    <a:pos x="f74" y="f75"/>
                  </a:cxn>
                  <a:cxn ang="f41">
                    <a:pos x="f89" y="f77"/>
                  </a:cxn>
                  <a:cxn ang="f41">
                    <a:pos x="f90" y="f91"/>
                  </a:cxn>
                  <a:cxn ang="f41">
                    <a:pos x="f92" y="f79"/>
                  </a:cxn>
                  <a:cxn ang="f41">
                    <a:pos x="f93" y="f85"/>
                  </a:cxn>
                  <a:cxn ang="f41">
                    <a:pos x="f94" y="f85"/>
                  </a:cxn>
                  <a:cxn ang="f41">
                    <a:pos x="f95" y="f79"/>
                  </a:cxn>
                  <a:cxn ang="f41">
                    <a:pos x="f96" y="f97"/>
                  </a:cxn>
                  <a:cxn ang="f41">
                    <a:pos x="f89" y="f77"/>
                  </a:cxn>
                  <a:cxn ang="f41">
                    <a:pos x="f74" y="f75"/>
                  </a:cxn>
                  <a:cxn ang="f41">
                    <a:pos x="f74" y="f75"/>
                  </a:cxn>
                </a:cxnLst>
                <a:rect l="f70" t="f73" r="f71" b="f72"/>
                <a:pathLst>
                  <a:path w="382" h="96">
                    <a:moveTo>
                      <a:pt x="f8" y="f7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5"/>
                    </a:lnTo>
                    <a:lnTo>
                      <a:pt x="f5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10"/>
                    </a:lnTo>
                    <a:lnTo>
                      <a:pt x="f8" y="f7"/>
                    </a:lnTo>
                    <a:lnTo>
                      <a:pt x="f21" y="f10"/>
                    </a:lnTo>
                    <a:lnTo>
                      <a:pt x="f22" y="f23"/>
                    </a:lnTo>
                    <a:lnTo>
                      <a:pt x="f24" y="f12"/>
                    </a:lnTo>
                    <a:lnTo>
                      <a:pt x="f6" y="f17"/>
                    </a:lnTo>
                    <a:lnTo>
                      <a:pt x="f25" y="f17"/>
                    </a:lnTo>
                    <a:lnTo>
                      <a:pt x="f26" y="f12"/>
                    </a:lnTo>
                    <a:lnTo>
                      <a:pt x="f27" y="f28"/>
                    </a:lnTo>
                    <a:lnTo>
                      <a:pt x="f21" y="f10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8437561" y="4800600"/>
                <a:ext cx="409578" cy="857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54"/>
                  <a:gd name="f8" fmla="val 174"/>
                  <a:gd name="f9" fmla="val 216"/>
                  <a:gd name="f10" fmla="val 6"/>
                  <a:gd name="f11" fmla="val 12"/>
                  <a:gd name="f12" fmla="val 252"/>
                  <a:gd name="f13" fmla="val 120"/>
                  <a:gd name="f14" fmla="val 78"/>
                  <a:gd name="f15" fmla="val 36"/>
                  <a:gd name="f16" fmla="val 30"/>
                  <a:gd name="f17" fmla="val 48"/>
                  <a:gd name="f18" fmla="val 18"/>
                  <a:gd name="f19" fmla="+- 0 0 -90"/>
                  <a:gd name="f20" fmla="*/ f3 1 258"/>
                  <a:gd name="f21" fmla="*/ f4 1 54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58"/>
                  <a:gd name="f30" fmla="*/ f26 1 54"/>
                  <a:gd name="f31" fmla="+- f28 0 f1"/>
                  <a:gd name="f32" fmla="*/ 174 1 f29"/>
                  <a:gd name="f33" fmla="*/ 0 1 f30"/>
                  <a:gd name="f34" fmla="*/ 216 1 f29"/>
                  <a:gd name="f35" fmla="*/ 6 1 f30"/>
                  <a:gd name="f36" fmla="*/ 258 1 f29"/>
                  <a:gd name="f37" fmla="*/ 12 1 f30"/>
                  <a:gd name="f38" fmla="*/ 252 1 f29"/>
                  <a:gd name="f39" fmla="*/ 120 1 f29"/>
                  <a:gd name="f40" fmla="*/ 78 1 f29"/>
                  <a:gd name="f41" fmla="*/ 36 1 f29"/>
                  <a:gd name="f42" fmla="*/ 30 1 f30"/>
                  <a:gd name="f43" fmla="*/ 0 1 f29"/>
                  <a:gd name="f44" fmla="*/ 48 1 f30"/>
                  <a:gd name="f45" fmla="*/ 6 1 f29"/>
                  <a:gd name="f46" fmla="*/ 54 1 f30"/>
                  <a:gd name="f47" fmla="*/ 36 1 f30"/>
                  <a:gd name="f48" fmla="*/ 18 1 f30"/>
                  <a:gd name="f49" fmla="*/ f23 1 f29"/>
                  <a:gd name="f50" fmla="*/ f24 1 f30"/>
                  <a:gd name="f51" fmla="*/ f43 f20 1"/>
                  <a:gd name="f52" fmla="*/ f49 f20 1"/>
                  <a:gd name="f53" fmla="*/ f50 f21 1"/>
                  <a:gd name="f54" fmla="*/ f33 f21 1"/>
                  <a:gd name="f55" fmla="*/ f32 f20 1"/>
                  <a:gd name="f56" fmla="*/ f34 f20 1"/>
                  <a:gd name="f57" fmla="*/ f35 f21 1"/>
                  <a:gd name="f58" fmla="*/ f36 f20 1"/>
                  <a:gd name="f59" fmla="*/ f37 f21 1"/>
                  <a:gd name="f60" fmla="*/ f38 f20 1"/>
                  <a:gd name="f61" fmla="*/ f39 f20 1"/>
                  <a:gd name="f62" fmla="*/ f40 f20 1"/>
                  <a:gd name="f63" fmla="*/ f41 f20 1"/>
                  <a:gd name="f64" fmla="*/ f42 f21 1"/>
                  <a:gd name="f65" fmla="*/ f44 f21 1"/>
                  <a:gd name="f66" fmla="*/ f45 f20 1"/>
                  <a:gd name="f67" fmla="*/ f46 f21 1"/>
                  <a:gd name="f68" fmla="*/ f47 f21 1"/>
                  <a:gd name="f69" fmla="*/ f48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5" y="f54"/>
                  </a:cxn>
                  <a:cxn ang="f31">
                    <a:pos x="f56" y="f57"/>
                  </a:cxn>
                  <a:cxn ang="f31">
                    <a:pos x="f58" y="f59"/>
                  </a:cxn>
                  <a:cxn ang="f31">
                    <a:pos x="f60" y="f57"/>
                  </a:cxn>
                  <a:cxn ang="f31">
                    <a:pos x="f56" y="f54"/>
                  </a:cxn>
                  <a:cxn ang="f31">
                    <a:pos x="f55" y="f54"/>
                  </a:cxn>
                  <a:cxn ang="f31">
                    <a:pos x="f61" y="f57"/>
                  </a:cxn>
                  <a:cxn ang="f31">
                    <a:pos x="f62" y="f59"/>
                  </a:cxn>
                  <a:cxn ang="f31">
                    <a:pos x="f63" y="f64"/>
                  </a:cxn>
                  <a:cxn ang="f31">
                    <a:pos x="f51" y="f65"/>
                  </a:cxn>
                  <a:cxn ang="f31">
                    <a:pos x="f66" y="f67"/>
                  </a:cxn>
                  <a:cxn ang="f31">
                    <a:pos x="f63" y="f68"/>
                  </a:cxn>
                  <a:cxn ang="f31">
                    <a:pos x="f62" y="f69"/>
                  </a:cxn>
                  <a:cxn ang="f31">
                    <a:pos x="f61" y="f57"/>
                  </a:cxn>
                  <a:cxn ang="f31">
                    <a:pos x="f55" y="f54"/>
                  </a:cxn>
                  <a:cxn ang="f31">
                    <a:pos x="f55" y="f54"/>
                  </a:cxn>
                </a:cxnLst>
                <a:rect l="f51" t="f54" r="f52" b="f53"/>
                <a:pathLst>
                  <a:path w="258" h="54">
                    <a:moveTo>
                      <a:pt x="f8" y="f5"/>
                    </a:moveTo>
                    <a:lnTo>
                      <a:pt x="f9" y="f10"/>
                    </a:lnTo>
                    <a:lnTo>
                      <a:pt x="f6" y="f11"/>
                    </a:lnTo>
                    <a:lnTo>
                      <a:pt x="f12" y="f10"/>
                    </a:lnTo>
                    <a:lnTo>
                      <a:pt x="f9" y="f5"/>
                    </a:lnTo>
                    <a:lnTo>
                      <a:pt x="f8" y="f5"/>
                    </a:lnTo>
                    <a:lnTo>
                      <a:pt x="f13" y="f10"/>
                    </a:lnTo>
                    <a:lnTo>
                      <a:pt x="f14" y="f11"/>
                    </a:lnTo>
                    <a:lnTo>
                      <a:pt x="f15" y="f16"/>
                    </a:lnTo>
                    <a:lnTo>
                      <a:pt x="f5" y="f17"/>
                    </a:lnTo>
                    <a:lnTo>
                      <a:pt x="f10" y="f7"/>
                    </a:lnTo>
                    <a:lnTo>
                      <a:pt x="f15" y="f15"/>
                    </a:lnTo>
                    <a:lnTo>
                      <a:pt x="f14" y="f18"/>
                    </a:lnTo>
                    <a:lnTo>
                      <a:pt x="f13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8961440" y="4867278"/>
                <a:ext cx="95253" cy="2476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156"/>
                  <a:gd name="f8" fmla="val 54"/>
                  <a:gd name="f9" fmla="val 90"/>
                  <a:gd name="f10" fmla="val 48"/>
                  <a:gd name="f11" fmla="val 126"/>
                  <a:gd name="f12" fmla="val 24"/>
                  <a:gd name="f13" fmla="val 30"/>
                  <a:gd name="f14" fmla="val 66"/>
                  <a:gd name="f15" fmla="val 42"/>
                  <a:gd name="f16" fmla="val 18"/>
                  <a:gd name="f17" fmla="val 6"/>
                  <a:gd name="f18" fmla="+- 0 0 -90"/>
                  <a:gd name="f19" fmla="*/ f3 1 60"/>
                  <a:gd name="f20" fmla="*/ f4 1 15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60"/>
                  <a:gd name="f29" fmla="*/ f25 1 156"/>
                  <a:gd name="f30" fmla="+- f27 0 f1"/>
                  <a:gd name="f31" fmla="*/ 54 1 f28"/>
                  <a:gd name="f32" fmla="*/ 90 1 f29"/>
                  <a:gd name="f33" fmla="*/ 48 1 f28"/>
                  <a:gd name="f34" fmla="*/ 126 1 f29"/>
                  <a:gd name="f35" fmla="*/ 24 1 f28"/>
                  <a:gd name="f36" fmla="*/ 156 1 f29"/>
                  <a:gd name="f37" fmla="*/ 30 1 f28"/>
                  <a:gd name="f38" fmla="*/ 60 1 f28"/>
                  <a:gd name="f39" fmla="*/ 66 1 f29"/>
                  <a:gd name="f40" fmla="*/ 42 1 f29"/>
                  <a:gd name="f41" fmla="*/ 18 1 f29"/>
                  <a:gd name="f42" fmla="*/ 6 1 f28"/>
                  <a:gd name="f43" fmla="*/ 0 1 f29"/>
                  <a:gd name="f44" fmla="*/ 0 1 f28"/>
                  <a:gd name="f45" fmla="*/ 6 1 f29"/>
                  <a:gd name="f46" fmla="*/ 24 1 f29"/>
                  <a:gd name="f47" fmla="*/ 42 1 f28"/>
                  <a:gd name="f48" fmla="*/ f22 1 f28"/>
                  <a:gd name="f49" fmla="*/ f23 1 f29"/>
                  <a:gd name="f50" fmla="*/ f44 f19 1"/>
                  <a:gd name="f51" fmla="*/ f48 f19 1"/>
                  <a:gd name="f52" fmla="*/ f49 f20 1"/>
                  <a:gd name="f53" fmla="*/ f43 f20 1"/>
                  <a:gd name="f54" fmla="*/ f31 f19 1"/>
                  <a:gd name="f55" fmla="*/ f32 f20 1"/>
                  <a:gd name="f56" fmla="*/ f33 f19 1"/>
                  <a:gd name="f57" fmla="*/ f34 f20 1"/>
                  <a:gd name="f58" fmla="*/ f35 f19 1"/>
                  <a:gd name="f59" fmla="*/ f36 f20 1"/>
                  <a:gd name="f60" fmla="*/ f37 f19 1"/>
                  <a:gd name="f61" fmla="*/ f38 f19 1"/>
                  <a:gd name="f62" fmla="*/ f39 f20 1"/>
                  <a:gd name="f63" fmla="*/ f40 f20 1"/>
                  <a:gd name="f64" fmla="*/ f41 f20 1"/>
                  <a:gd name="f65" fmla="*/ f42 f19 1"/>
                  <a:gd name="f66" fmla="*/ f45 f20 1"/>
                  <a:gd name="f67" fmla="*/ f46 f20 1"/>
                  <a:gd name="f68" fmla="*/ f47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4" y="f55"/>
                  </a:cxn>
                  <a:cxn ang="f30">
                    <a:pos x="f56" y="f57"/>
                  </a:cxn>
                  <a:cxn ang="f30">
                    <a:pos x="f58" y="f59"/>
                  </a:cxn>
                  <a:cxn ang="f30">
                    <a:pos x="f60" y="f59"/>
                  </a:cxn>
                  <a:cxn ang="f30">
                    <a:pos x="f54" y="f57"/>
                  </a:cxn>
                  <a:cxn ang="f30">
                    <a:pos x="f61" y="f55"/>
                  </a:cxn>
                  <a:cxn ang="f30">
                    <a:pos x="f54" y="f62"/>
                  </a:cxn>
                  <a:cxn ang="f30">
                    <a:pos x="f56" y="f63"/>
                  </a:cxn>
                  <a:cxn ang="f30">
                    <a:pos x="f60" y="f64"/>
                  </a:cxn>
                  <a:cxn ang="f30">
                    <a:pos x="f65" y="f53"/>
                  </a:cxn>
                  <a:cxn ang="f30">
                    <a:pos x="f50" y="f66"/>
                  </a:cxn>
                  <a:cxn ang="f30">
                    <a:pos x="f58" y="f67"/>
                  </a:cxn>
                  <a:cxn ang="f30">
                    <a:pos x="f68" y="f63"/>
                  </a:cxn>
                  <a:cxn ang="f30">
                    <a:pos x="f56" y="f62"/>
                  </a:cxn>
                  <a:cxn ang="f30">
                    <a:pos x="f54" y="f55"/>
                  </a:cxn>
                  <a:cxn ang="f30">
                    <a:pos x="f54" y="f55"/>
                  </a:cxn>
                </a:cxnLst>
                <a:rect l="f50" t="f53" r="f51" b="f52"/>
                <a:pathLst>
                  <a:path w="60" h="15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7"/>
                    </a:lnTo>
                    <a:lnTo>
                      <a:pt x="f13" y="f7"/>
                    </a:lnTo>
                    <a:lnTo>
                      <a:pt x="f8" y="f11"/>
                    </a:lnTo>
                    <a:lnTo>
                      <a:pt x="f6" y="f9"/>
                    </a:lnTo>
                    <a:lnTo>
                      <a:pt x="f8" y="f14"/>
                    </a:lnTo>
                    <a:lnTo>
                      <a:pt x="f10" y="f15"/>
                    </a:lnTo>
                    <a:lnTo>
                      <a:pt x="f13" y="f16"/>
                    </a:lnTo>
                    <a:lnTo>
                      <a:pt x="f17" y="f5"/>
                    </a:lnTo>
                    <a:lnTo>
                      <a:pt x="f5" y="f17"/>
                    </a:lnTo>
                    <a:lnTo>
                      <a:pt x="f12" y="f12"/>
                    </a:lnTo>
                    <a:lnTo>
                      <a:pt x="f15" y="f15"/>
                    </a:lnTo>
                    <a:lnTo>
                      <a:pt x="f10" y="f14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8532815" y="5153028"/>
                <a:ext cx="304796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92"/>
                  <a:gd name="f7" fmla="val 18"/>
                  <a:gd name="f8" fmla="val 114"/>
                  <a:gd name="f9" fmla="val 12"/>
                  <a:gd name="f10" fmla="val 72"/>
                  <a:gd name="f11" fmla="val 6"/>
                  <a:gd name="f12" fmla="val 30"/>
                  <a:gd name="f13" fmla="val 54"/>
                  <a:gd name="f14" fmla="val 156"/>
                  <a:gd name="f15" fmla="val 186"/>
                  <a:gd name="f16" fmla="val 150"/>
                  <a:gd name="f17" fmla="+- 0 0 -90"/>
                  <a:gd name="f18" fmla="*/ f3 1 192"/>
                  <a:gd name="f19" fmla="*/ f4 1 18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92"/>
                  <a:gd name="f28" fmla="*/ f24 1 18"/>
                  <a:gd name="f29" fmla="+- f26 0 f1"/>
                  <a:gd name="f30" fmla="*/ 114 1 f27"/>
                  <a:gd name="f31" fmla="*/ 12 1 f28"/>
                  <a:gd name="f32" fmla="*/ 72 1 f27"/>
                  <a:gd name="f33" fmla="*/ 6 1 f28"/>
                  <a:gd name="f34" fmla="*/ 30 1 f27"/>
                  <a:gd name="f35" fmla="*/ 0 1 f28"/>
                  <a:gd name="f36" fmla="*/ 0 1 f27"/>
                  <a:gd name="f37" fmla="*/ 54 1 f27"/>
                  <a:gd name="f38" fmla="*/ 18 1 f28"/>
                  <a:gd name="f39" fmla="*/ 156 1 f27"/>
                  <a:gd name="f40" fmla="*/ 192 1 f27"/>
                  <a:gd name="f41" fmla="*/ 186 1 f27"/>
                  <a:gd name="f42" fmla="*/ 150 1 f27"/>
                  <a:gd name="f43" fmla="*/ f21 1 f27"/>
                  <a:gd name="f44" fmla="*/ f22 1 f28"/>
                  <a:gd name="f45" fmla="*/ f36 f18 1"/>
                  <a:gd name="f46" fmla="*/ f43 f18 1"/>
                  <a:gd name="f47" fmla="*/ f44 f19 1"/>
                  <a:gd name="f48" fmla="*/ f35 f19 1"/>
                  <a:gd name="f49" fmla="*/ f30 f18 1"/>
                  <a:gd name="f50" fmla="*/ f31 f19 1"/>
                  <a:gd name="f51" fmla="*/ f32 f18 1"/>
                  <a:gd name="f52" fmla="*/ f33 f19 1"/>
                  <a:gd name="f53" fmla="*/ f34 f18 1"/>
                  <a:gd name="f54" fmla="*/ f37 f18 1"/>
                  <a:gd name="f55" fmla="*/ f38 f19 1"/>
                  <a:gd name="f56" fmla="*/ f39 f18 1"/>
                  <a:gd name="f57" fmla="*/ f40 f18 1"/>
                  <a:gd name="f58" fmla="*/ f41 f18 1"/>
                  <a:gd name="f59" fmla="*/ f42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9" y="f50"/>
                  </a:cxn>
                  <a:cxn ang="f29">
                    <a:pos x="f51" y="f52"/>
                  </a:cxn>
                  <a:cxn ang="f29">
                    <a:pos x="f53" y="f48"/>
                  </a:cxn>
                  <a:cxn ang="f29">
                    <a:pos x="f45" y="f48"/>
                  </a:cxn>
                  <a:cxn ang="f29">
                    <a:pos x="f54" y="f50"/>
                  </a:cxn>
                  <a:cxn ang="f29">
                    <a:pos x="f49" y="f55"/>
                  </a:cxn>
                  <a:cxn ang="f29">
                    <a:pos x="f56" y="f55"/>
                  </a:cxn>
                  <a:cxn ang="f29">
                    <a:pos x="f57" y="f50"/>
                  </a:cxn>
                  <a:cxn ang="f29">
                    <a:pos x="f58" y="f48"/>
                  </a:cxn>
                  <a:cxn ang="f29">
                    <a:pos x="f59" y="f52"/>
                  </a:cxn>
                  <a:cxn ang="f29">
                    <a:pos x="f49" y="f50"/>
                  </a:cxn>
                  <a:cxn ang="f29">
                    <a:pos x="f49" y="f50"/>
                  </a:cxn>
                </a:cxnLst>
                <a:rect l="f45" t="f48" r="f46" b="f47"/>
                <a:pathLst>
                  <a:path w="192" h="18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5"/>
                    </a:lnTo>
                    <a:lnTo>
                      <a:pt x="f5" y="f5"/>
                    </a:lnTo>
                    <a:lnTo>
                      <a:pt x="f13" y="f9"/>
                    </a:lnTo>
                    <a:lnTo>
                      <a:pt x="f8" y="f7"/>
                    </a:lnTo>
                    <a:lnTo>
                      <a:pt x="f14" y="f7"/>
                    </a:lnTo>
                    <a:lnTo>
                      <a:pt x="f6" y="f9"/>
                    </a:lnTo>
                    <a:lnTo>
                      <a:pt x="f15" y="f5"/>
                    </a:lnTo>
                    <a:lnTo>
                      <a:pt x="f16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8420096" y="4829175"/>
                <a:ext cx="255583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1"/>
                  <a:gd name="f7" fmla="val 186"/>
                  <a:gd name="f8" fmla="val 11"/>
                  <a:gd name="f9" fmla="val 114"/>
                  <a:gd name="f10" fmla="val 17"/>
                  <a:gd name="f11" fmla="val 96"/>
                  <a:gd name="f12" fmla="val 23"/>
                  <a:gd name="f13" fmla="val 78"/>
                  <a:gd name="f14" fmla="val 53"/>
                  <a:gd name="f15" fmla="val 42"/>
                  <a:gd name="f16" fmla="val 101"/>
                  <a:gd name="f17" fmla="val 18"/>
                  <a:gd name="f18" fmla="val 155"/>
                  <a:gd name="f19" fmla="val 6"/>
                  <a:gd name="f20" fmla="val 95"/>
                  <a:gd name="f21" fmla="val 12"/>
                  <a:gd name="f22" fmla="val 47"/>
                  <a:gd name="f23" fmla="val 36"/>
                  <a:gd name="f24" fmla="val 72"/>
                  <a:gd name="f25" fmla="val 5"/>
                  <a:gd name="f26" fmla="val 90"/>
                  <a:gd name="f27" fmla="val 150"/>
                  <a:gd name="f28" fmla="val 168"/>
                  <a:gd name="f29" fmla="val 41"/>
                  <a:gd name="f30" fmla="val 65"/>
                  <a:gd name="f31" fmla="val 132"/>
                  <a:gd name="f32" fmla="+- 0 0 -90"/>
                  <a:gd name="f33" fmla="*/ f3 1 161"/>
                  <a:gd name="f34" fmla="*/ f4 1 186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161"/>
                  <a:gd name="f43" fmla="*/ f39 1 186"/>
                  <a:gd name="f44" fmla="+- f41 0 f1"/>
                  <a:gd name="f45" fmla="*/ 11 1 f42"/>
                  <a:gd name="f46" fmla="*/ 114 1 f43"/>
                  <a:gd name="f47" fmla="*/ 17 1 f42"/>
                  <a:gd name="f48" fmla="*/ 96 1 f43"/>
                  <a:gd name="f49" fmla="*/ 23 1 f42"/>
                  <a:gd name="f50" fmla="*/ 78 1 f43"/>
                  <a:gd name="f51" fmla="*/ 53 1 f42"/>
                  <a:gd name="f52" fmla="*/ 42 1 f43"/>
                  <a:gd name="f53" fmla="*/ 101 1 f42"/>
                  <a:gd name="f54" fmla="*/ 18 1 f43"/>
                  <a:gd name="f55" fmla="*/ 155 1 f42"/>
                  <a:gd name="f56" fmla="*/ 6 1 f43"/>
                  <a:gd name="f57" fmla="*/ 161 1 f42"/>
                  <a:gd name="f58" fmla="*/ 0 1 f43"/>
                  <a:gd name="f59" fmla="*/ 95 1 f42"/>
                  <a:gd name="f60" fmla="*/ 12 1 f43"/>
                  <a:gd name="f61" fmla="*/ 47 1 f42"/>
                  <a:gd name="f62" fmla="*/ 36 1 f43"/>
                  <a:gd name="f63" fmla="*/ 72 1 f43"/>
                  <a:gd name="f64" fmla="*/ 5 1 f42"/>
                  <a:gd name="f65" fmla="*/ 90 1 f43"/>
                  <a:gd name="f66" fmla="*/ 0 1 f42"/>
                  <a:gd name="f67" fmla="*/ 150 1 f43"/>
                  <a:gd name="f68" fmla="*/ 168 1 f43"/>
                  <a:gd name="f69" fmla="*/ 41 1 f42"/>
                  <a:gd name="f70" fmla="*/ 186 1 f43"/>
                  <a:gd name="f71" fmla="*/ 65 1 f42"/>
                  <a:gd name="f72" fmla="*/ 132 1 f43"/>
                  <a:gd name="f73" fmla="*/ f36 1 f42"/>
                  <a:gd name="f74" fmla="*/ f37 1 f43"/>
                  <a:gd name="f75" fmla="*/ f66 f33 1"/>
                  <a:gd name="f76" fmla="*/ f73 f33 1"/>
                  <a:gd name="f77" fmla="*/ f74 f34 1"/>
                  <a:gd name="f78" fmla="*/ f58 f34 1"/>
                  <a:gd name="f79" fmla="*/ f45 f33 1"/>
                  <a:gd name="f80" fmla="*/ f46 f34 1"/>
                  <a:gd name="f81" fmla="*/ f47 f33 1"/>
                  <a:gd name="f82" fmla="*/ f48 f34 1"/>
                  <a:gd name="f83" fmla="*/ f49 f33 1"/>
                  <a:gd name="f84" fmla="*/ f50 f34 1"/>
                  <a:gd name="f85" fmla="*/ f51 f33 1"/>
                  <a:gd name="f86" fmla="*/ f52 f34 1"/>
                  <a:gd name="f87" fmla="*/ f53 f33 1"/>
                  <a:gd name="f88" fmla="*/ f54 f34 1"/>
                  <a:gd name="f89" fmla="*/ f55 f33 1"/>
                  <a:gd name="f90" fmla="*/ f56 f34 1"/>
                  <a:gd name="f91" fmla="*/ f57 f33 1"/>
                  <a:gd name="f92" fmla="*/ f59 f33 1"/>
                  <a:gd name="f93" fmla="*/ f60 f34 1"/>
                  <a:gd name="f94" fmla="*/ f61 f33 1"/>
                  <a:gd name="f95" fmla="*/ f62 f34 1"/>
                  <a:gd name="f96" fmla="*/ f63 f34 1"/>
                  <a:gd name="f97" fmla="*/ f64 f33 1"/>
                  <a:gd name="f98" fmla="*/ f65 f34 1"/>
                  <a:gd name="f99" fmla="*/ f67 f34 1"/>
                  <a:gd name="f100" fmla="*/ f68 f34 1"/>
                  <a:gd name="f101" fmla="*/ f69 f33 1"/>
                  <a:gd name="f102" fmla="*/ f70 f34 1"/>
                  <a:gd name="f103" fmla="*/ f71 f33 1"/>
                  <a:gd name="f104" fmla="*/ f72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9" y="f80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78"/>
                  </a:cxn>
                  <a:cxn ang="f44">
                    <a:pos x="f92" y="f93"/>
                  </a:cxn>
                  <a:cxn ang="f44">
                    <a:pos x="f94" y="f95"/>
                  </a:cxn>
                  <a:cxn ang="f44">
                    <a:pos x="f79" y="f96"/>
                  </a:cxn>
                  <a:cxn ang="f44">
                    <a:pos x="f97" y="f98"/>
                  </a:cxn>
                  <a:cxn ang="f44">
                    <a:pos x="f75" y="f80"/>
                  </a:cxn>
                  <a:cxn ang="f44">
                    <a:pos x="f79" y="f99"/>
                  </a:cxn>
                  <a:cxn ang="f44">
                    <a:pos x="f83" y="f100"/>
                  </a:cxn>
                  <a:cxn ang="f44">
                    <a:pos x="f101" y="f102"/>
                  </a:cxn>
                  <a:cxn ang="f44">
                    <a:pos x="f103" y="f102"/>
                  </a:cxn>
                  <a:cxn ang="f44">
                    <a:pos x="f101" y="f100"/>
                  </a:cxn>
                  <a:cxn ang="f44">
                    <a:pos x="f83" y="f99"/>
                  </a:cxn>
                  <a:cxn ang="f44">
                    <a:pos x="f81" y="f104"/>
                  </a:cxn>
                  <a:cxn ang="f44">
                    <a:pos x="f79" y="f80"/>
                  </a:cxn>
                  <a:cxn ang="f44">
                    <a:pos x="f79" y="f80"/>
                  </a:cxn>
                </a:cxnLst>
                <a:rect l="f75" t="f78" r="f76" b="f77"/>
                <a:pathLst>
                  <a:path w="161" h="18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6" y="f5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8" y="f24"/>
                    </a:lnTo>
                    <a:lnTo>
                      <a:pt x="f25" y="f26"/>
                    </a:lnTo>
                    <a:lnTo>
                      <a:pt x="f5" y="f9"/>
                    </a:lnTo>
                    <a:lnTo>
                      <a:pt x="f8" y="f27"/>
                    </a:lnTo>
                    <a:lnTo>
                      <a:pt x="f12" y="f28"/>
                    </a:lnTo>
                    <a:lnTo>
                      <a:pt x="f29" y="f7"/>
                    </a:lnTo>
                    <a:lnTo>
                      <a:pt x="f30" y="f7"/>
                    </a:lnTo>
                    <a:lnTo>
                      <a:pt x="f29" y="f28"/>
                    </a:lnTo>
                    <a:lnTo>
                      <a:pt x="f12" y="f27"/>
                    </a:lnTo>
                    <a:lnTo>
                      <a:pt x="f10" y="f3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8713783" y="4829175"/>
                <a:ext cx="295278" cy="3333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5"/>
                  <a:gd name="f7" fmla="val 210"/>
                  <a:gd name="f8" fmla="val 6"/>
                  <a:gd name="f9" fmla="val 66"/>
                  <a:gd name="f10" fmla="val 12"/>
                  <a:gd name="f11" fmla="val 119"/>
                  <a:gd name="f12" fmla="val 36"/>
                  <a:gd name="f13" fmla="val 155"/>
                  <a:gd name="f14" fmla="val 72"/>
                  <a:gd name="f15" fmla="val 161"/>
                  <a:gd name="f16" fmla="val 90"/>
                  <a:gd name="f17" fmla="val 167"/>
                  <a:gd name="f18" fmla="val 114"/>
                  <a:gd name="f19" fmla="val 138"/>
                  <a:gd name="f20" fmla="val 149"/>
                  <a:gd name="f21" fmla="val 162"/>
                  <a:gd name="f22" fmla="val 198"/>
                  <a:gd name="f23" fmla="val 96"/>
                  <a:gd name="f24" fmla="val 131"/>
                  <a:gd name="f25" fmla="val 192"/>
                  <a:gd name="f26" fmla="val 168"/>
                  <a:gd name="f27" fmla="val 179"/>
                  <a:gd name="f28" fmla="val 144"/>
                  <a:gd name="f29" fmla="val 173"/>
                  <a:gd name="f30" fmla="val 48"/>
                  <a:gd name="f31" fmla="val 30"/>
                  <a:gd name="f32" fmla="+- 0 0 -90"/>
                  <a:gd name="f33" fmla="*/ f3 1 185"/>
                  <a:gd name="f34" fmla="*/ f4 1 210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185"/>
                  <a:gd name="f43" fmla="*/ f39 1 210"/>
                  <a:gd name="f44" fmla="+- f41 0 f1"/>
                  <a:gd name="f45" fmla="*/ 0 1 f42"/>
                  <a:gd name="f46" fmla="*/ 6 1 f43"/>
                  <a:gd name="f47" fmla="*/ 66 1 f42"/>
                  <a:gd name="f48" fmla="*/ 12 1 f43"/>
                  <a:gd name="f49" fmla="*/ 119 1 f42"/>
                  <a:gd name="f50" fmla="*/ 36 1 f43"/>
                  <a:gd name="f51" fmla="*/ 155 1 f42"/>
                  <a:gd name="f52" fmla="*/ 72 1 f43"/>
                  <a:gd name="f53" fmla="*/ 161 1 f42"/>
                  <a:gd name="f54" fmla="*/ 90 1 f43"/>
                  <a:gd name="f55" fmla="*/ 167 1 f42"/>
                  <a:gd name="f56" fmla="*/ 114 1 f43"/>
                  <a:gd name="f57" fmla="*/ 138 1 f43"/>
                  <a:gd name="f58" fmla="*/ 149 1 f42"/>
                  <a:gd name="f59" fmla="*/ 162 1 f43"/>
                  <a:gd name="f60" fmla="*/ 180 1 f43"/>
                  <a:gd name="f61" fmla="*/ 90 1 f42"/>
                  <a:gd name="f62" fmla="*/ 198 1 f43"/>
                  <a:gd name="f63" fmla="*/ 96 1 f42"/>
                  <a:gd name="f64" fmla="*/ 210 1 f43"/>
                  <a:gd name="f65" fmla="*/ 131 1 f42"/>
                  <a:gd name="f66" fmla="*/ 192 1 f43"/>
                  <a:gd name="f67" fmla="*/ 168 1 f43"/>
                  <a:gd name="f68" fmla="*/ 179 1 f42"/>
                  <a:gd name="f69" fmla="*/ 144 1 f43"/>
                  <a:gd name="f70" fmla="*/ 185 1 f42"/>
                  <a:gd name="f71" fmla="*/ 173 1 f42"/>
                  <a:gd name="f72" fmla="*/ 66 1 f43"/>
                  <a:gd name="f73" fmla="*/ 48 1 f43"/>
                  <a:gd name="f74" fmla="*/ 30 1 f43"/>
                  <a:gd name="f75" fmla="*/ 72 1 f42"/>
                  <a:gd name="f76" fmla="*/ 0 1 f43"/>
                  <a:gd name="f77" fmla="*/ f36 1 f42"/>
                  <a:gd name="f78" fmla="*/ f37 1 f43"/>
                  <a:gd name="f79" fmla="*/ f45 f33 1"/>
                  <a:gd name="f80" fmla="*/ f77 f33 1"/>
                  <a:gd name="f81" fmla="*/ f78 f34 1"/>
                  <a:gd name="f82" fmla="*/ f76 f34 1"/>
                  <a:gd name="f83" fmla="*/ f46 f34 1"/>
                  <a:gd name="f84" fmla="*/ f47 f33 1"/>
                  <a:gd name="f85" fmla="*/ f48 f34 1"/>
                  <a:gd name="f86" fmla="*/ f49 f33 1"/>
                  <a:gd name="f87" fmla="*/ f50 f34 1"/>
                  <a:gd name="f88" fmla="*/ f51 f33 1"/>
                  <a:gd name="f89" fmla="*/ f52 f34 1"/>
                  <a:gd name="f90" fmla="*/ f53 f33 1"/>
                  <a:gd name="f91" fmla="*/ f54 f34 1"/>
                  <a:gd name="f92" fmla="*/ f55 f33 1"/>
                  <a:gd name="f93" fmla="*/ f56 f34 1"/>
                  <a:gd name="f94" fmla="*/ f57 f34 1"/>
                  <a:gd name="f95" fmla="*/ f58 f33 1"/>
                  <a:gd name="f96" fmla="*/ f59 f34 1"/>
                  <a:gd name="f97" fmla="*/ f60 f34 1"/>
                  <a:gd name="f98" fmla="*/ f61 f33 1"/>
                  <a:gd name="f99" fmla="*/ f62 f34 1"/>
                  <a:gd name="f100" fmla="*/ f63 f33 1"/>
                  <a:gd name="f101" fmla="*/ f64 f34 1"/>
                  <a:gd name="f102" fmla="*/ f65 f33 1"/>
                  <a:gd name="f103" fmla="*/ f66 f34 1"/>
                  <a:gd name="f104" fmla="*/ f67 f34 1"/>
                  <a:gd name="f105" fmla="*/ f68 f33 1"/>
                  <a:gd name="f106" fmla="*/ f69 f34 1"/>
                  <a:gd name="f107" fmla="*/ f70 f33 1"/>
                  <a:gd name="f108" fmla="*/ f71 f33 1"/>
                  <a:gd name="f109" fmla="*/ f72 f34 1"/>
                  <a:gd name="f110" fmla="*/ f73 f34 1"/>
                  <a:gd name="f111" fmla="*/ f74 f34 1"/>
                  <a:gd name="f112" fmla="*/ f75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9" y="f83"/>
                  </a:cxn>
                  <a:cxn ang="f44">
                    <a:pos x="f84" y="f85"/>
                  </a:cxn>
                  <a:cxn ang="f44">
                    <a:pos x="f86" y="f87"/>
                  </a:cxn>
                  <a:cxn ang="f44">
                    <a:pos x="f88" y="f89"/>
                  </a:cxn>
                  <a:cxn ang="f44">
                    <a:pos x="f90" y="f91"/>
                  </a:cxn>
                  <a:cxn ang="f44">
                    <a:pos x="f92" y="f93"/>
                  </a:cxn>
                  <a:cxn ang="f44">
                    <a:pos x="f90" y="f94"/>
                  </a:cxn>
                  <a:cxn ang="f44">
                    <a:pos x="f95" y="f96"/>
                  </a:cxn>
                  <a:cxn ang="f44">
                    <a:pos x="f86" y="f97"/>
                  </a:cxn>
                  <a:cxn ang="f44">
                    <a:pos x="f98" y="f99"/>
                  </a:cxn>
                  <a:cxn ang="f44">
                    <a:pos x="f100" y="f101"/>
                  </a:cxn>
                  <a:cxn ang="f44">
                    <a:pos x="f102" y="f103"/>
                  </a:cxn>
                  <a:cxn ang="f44">
                    <a:pos x="f90" y="f104"/>
                  </a:cxn>
                  <a:cxn ang="f44">
                    <a:pos x="f105" y="f106"/>
                  </a:cxn>
                  <a:cxn ang="f44">
                    <a:pos x="f107" y="f93"/>
                  </a:cxn>
                  <a:cxn ang="f44">
                    <a:pos x="f105" y="f91"/>
                  </a:cxn>
                  <a:cxn ang="f44">
                    <a:pos x="f108" y="f109"/>
                  </a:cxn>
                  <a:cxn ang="f44">
                    <a:pos x="f88" y="f110"/>
                  </a:cxn>
                  <a:cxn ang="f44">
                    <a:pos x="f102" y="f111"/>
                  </a:cxn>
                  <a:cxn ang="f44">
                    <a:pos x="f112" y="f83"/>
                  </a:cxn>
                  <a:cxn ang="f44">
                    <a:pos x="f79" y="f82"/>
                  </a:cxn>
                  <a:cxn ang="f44">
                    <a:pos x="f79" y="f83"/>
                  </a:cxn>
                  <a:cxn ang="f44">
                    <a:pos x="f79" y="f83"/>
                  </a:cxn>
                  <a:cxn ang="f44">
                    <a:pos x="f79" y="f83"/>
                  </a:cxn>
                </a:cxnLst>
                <a:rect l="f79" t="f82" r="f80" b="f81"/>
                <a:pathLst>
                  <a:path w="185" h="210">
                    <a:moveTo>
                      <a:pt x="f5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5" y="f19"/>
                    </a:lnTo>
                    <a:lnTo>
                      <a:pt x="f20" y="f21"/>
                    </a:lnTo>
                    <a:lnTo>
                      <a:pt x="f11" y="f2"/>
                    </a:lnTo>
                    <a:lnTo>
                      <a:pt x="f16" y="f22"/>
                    </a:lnTo>
                    <a:lnTo>
                      <a:pt x="f23" y="f7"/>
                    </a:lnTo>
                    <a:lnTo>
                      <a:pt x="f24" y="f25"/>
                    </a:lnTo>
                    <a:lnTo>
                      <a:pt x="f15" y="f26"/>
                    </a:lnTo>
                    <a:lnTo>
                      <a:pt x="f27" y="f28"/>
                    </a:lnTo>
                    <a:lnTo>
                      <a:pt x="f6" y="f18"/>
                    </a:lnTo>
                    <a:lnTo>
                      <a:pt x="f27" y="f16"/>
                    </a:lnTo>
                    <a:lnTo>
                      <a:pt x="f29" y="f9"/>
                    </a:lnTo>
                    <a:lnTo>
                      <a:pt x="f13" y="f30"/>
                    </a:lnTo>
                    <a:lnTo>
                      <a:pt x="f24" y="f31"/>
                    </a:lnTo>
                    <a:lnTo>
                      <a:pt x="f14" y="f8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5" y="f8"/>
                    </a:lnTo>
                    <a:lnTo>
                      <a:pt x="f5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8485183" y="4854577"/>
                <a:ext cx="474665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9"/>
                  <a:gd name="f7" fmla="val 186"/>
                  <a:gd name="f8" fmla="val 150"/>
                  <a:gd name="f9" fmla="val 90"/>
                  <a:gd name="f10" fmla="val 6"/>
                  <a:gd name="f11" fmla="val 42"/>
                  <a:gd name="f12" fmla="val 30"/>
                  <a:gd name="f13" fmla="val 12"/>
                  <a:gd name="f14" fmla="val 54"/>
                  <a:gd name="f15" fmla="val 72"/>
                  <a:gd name="f16" fmla="val 108"/>
                  <a:gd name="f17" fmla="val 126"/>
                  <a:gd name="f18" fmla="val 156"/>
                  <a:gd name="f19" fmla="val 209"/>
                  <a:gd name="f20" fmla="val 257"/>
                  <a:gd name="f21" fmla="val 287"/>
                  <a:gd name="f22" fmla="val 96"/>
                  <a:gd name="f23" fmla="val 174"/>
                  <a:gd name="f24" fmla="val 48"/>
                  <a:gd name="f25" fmla="val 18"/>
                  <a:gd name="f26" fmla="val 203"/>
                  <a:gd name="f27" fmla="val 251"/>
                  <a:gd name="f28" fmla="val 281"/>
                  <a:gd name="f29" fmla="val 293"/>
                  <a:gd name="f30" fmla="+- 0 0 -90"/>
                  <a:gd name="f31" fmla="*/ f3 1 299"/>
                  <a:gd name="f32" fmla="*/ f4 1 18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299"/>
                  <a:gd name="f41" fmla="*/ f37 1 186"/>
                  <a:gd name="f42" fmla="+- f39 0 f1"/>
                  <a:gd name="f43" fmla="*/ 150 1 f40"/>
                  <a:gd name="f44" fmla="*/ 0 1 f41"/>
                  <a:gd name="f45" fmla="*/ 90 1 f40"/>
                  <a:gd name="f46" fmla="*/ 6 1 f41"/>
                  <a:gd name="f47" fmla="*/ 42 1 f40"/>
                  <a:gd name="f48" fmla="*/ 30 1 f41"/>
                  <a:gd name="f49" fmla="*/ 12 1 f40"/>
                  <a:gd name="f50" fmla="*/ 54 1 f41"/>
                  <a:gd name="f51" fmla="*/ 6 1 f40"/>
                  <a:gd name="f52" fmla="*/ 72 1 f41"/>
                  <a:gd name="f53" fmla="*/ 0 1 f40"/>
                  <a:gd name="f54" fmla="*/ 90 1 f41"/>
                  <a:gd name="f55" fmla="*/ 108 1 f41"/>
                  <a:gd name="f56" fmla="*/ 126 1 f41"/>
                  <a:gd name="f57" fmla="*/ 156 1 f41"/>
                  <a:gd name="f58" fmla="*/ 180 1 f41"/>
                  <a:gd name="f59" fmla="*/ 186 1 f41"/>
                  <a:gd name="f60" fmla="*/ 209 1 f40"/>
                  <a:gd name="f61" fmla="*/ 257 1 f40"/>
                  <a:gd name="f62" fmla="*/ 287 1 f40"/>
                  <a:gd name="f63" fmla="*/ 299 1 f40"/>
                  <a:gd name="f64" fmla="*/ 96 1 f40"/>
                  <a:gd name="f65" fmla="*/ 174 1 f41"/>
                  <a:gd name="f66" fmla="*/ 48 1 f40"/>
                  <a:gd name="f67" fmla="*/ 18 1 f40"/>
                  <a:gd name="f68" fmla="*/ 12 1 f41"/>
                  <a:gd name="f69" fmla="*/ 203 1 f40"/>
                  <a:gd name="f70" fmla="*/ 251 1 f40"/>
                  <a:gd name="f71" fmla="*/ 281 1 f40"/>
                  <a:gd name="f72" fmla="*/ 293 1 f40"/>
                  <a:gd name="f73" fmla="*/ f34 1 f40"/>
                  <a:gd name="f74" fmla="*/ f35 1 f41"/>
                  <a:gd name="f75" fmla="*/ f53 f31 1"/>
                  <a:gd name="f76" fmla="*/ f73 f31 1"/>
                  <a:gd name="f77" fmla="*/ f74 f32 1"/>
                  <a:gd name="f78" fmla="*/ f44 f32 1"/>
                  <a:gd name="f79" fmla="*/ f43 f31 1"/>
                  <a:gd name="f80" fmla="*/ f45 f31 1"/>
                  <a:gd name="f81" fmla="*/ f46 f32 1"/>
                  <a:gd name="f82" fmla="*/ f47 f31 1"/>
                  <a:gd name="f83" fmla="*/ f48 f32 1"/>
                  <a:gd name="f84" fmla="*/ f49 f31 1"/>
                  <a:gd name="f85" fmla="*/ f50 f32 1"/>
                  <a:gd name="f86" fmla="*/ f51 f31 1"/>
                  <a:gd name="f87" fmla="*/ f52 f32 1"/>
                  <a:gd name="f88" fmla="*/ f54 f32 1"/>
                  <a:gd name="f89" fmla="*/ f55 f32 1"/>
                  <a:gd name="f90" fmla="*/ f56 f32 1"/>
                  <a:gd name="f91" fmla="*/ f57 f32 1"/>
                  <a:gd name="f92" fmla="*/ f58 f32 1"/>
                  <a:gd name="f93" fmla="*/ f59 f32 1"/>
                  <a:gd name="f94" fmla="*/ f60 f31 1"/>
                  <a:gd name="f95" fmla="*/ f61 f31 1"/>
                  <a:gd name="f96" fmla="*/ f62 f31 1"/>
                  <a:gd name="f97" fmla="*/ f63 f31 1"/>
                  <a:gd name="f98" fmla="*/ f64 f31 1"/>
                  <a:gd name="f99" fmla="*/ f65 f32 1"/>
                  <a:gd name="f100" fmla="*/ f66 f31 1"/>
                  <a:gd name="f101" fmla="*/ f67 f31 1"/>
                  <a:gd name="f102" fmla="*/ f68 f32 1"/>
                  <a:gd name="f103" fmla="*/ f69 f31 1"/>
                  <a:gd name="f104" fmla="*/ f70 f31 1"/>
                  <a:gd name="f105" fmla="*/ f71 f31 1"/>
                  <a:gd name="f106" fmla="*/ f7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9" y="f78"/>
                  </a:cxn>
                  <a:cxn ang="f42">
                    <a:pos x="f80" y="f81"/>
                  </a:cxn>
                  <a:cxn ang="f42">
                    <a:pos x="f82" y="f83"/>
                  </a:cxn>
                  <a:cxn ang="f42">
                    <a:pos x="f84" y="f85"/>
                  </a:cxn>
                  <a:cxn ang="f42">
                    <a:pos x="f86" y="f87"/>
                  </a:cxn>
                  <a:cxn ang="f42">
                    <a:pos x="f75" y="f88"/>
                  </a:cxn>
                  <a:cxn ang="f42">
                    <a:pos x="f86" y="f89"/>
                  </a:cxn>
                  <a:cxn ang="f42">
                    <a:pos x="f84" y="f90"/>
                  </a:cxn>
                  <a:cxn ang="f42">
                    <a:pos x="f82" y="f91"/>
                  </a:cxn>
                  <a:cxn ang="f42">
                    <a:pos x="f80" y="f92"/>
                  </a:cxn>
                  <a:cxn ang="f42">
                    <a:pos x="f79" y="f93"/>
                  </a:cxn>
                  <a:cxn ang="f42">
                    <a:pos x="f94" y="f92"/>
                  </a:cxn>
                  <a:cxn ang="f42">
                    <a:pos x="f95" y="f91"/>
                  </a:cxn>
                  <a:cxn ang="f42">
                    <a:pos x="f96" y="f90"/>
                  </a:cxn>
                  <a:cxn ang="f42">
                    <a:pos x="f97" y="f89"/>
                  </a:cxn>
                  <a:cxn ang="f42">
                    <a:pos x="f97" y="f88"/>
                  </a:cxn>
                  <a:cxn ang="f42">
                    <a:pos x="f97" y="f87"/>
                  </a:cxn>
                  <a:cxn ang="f42">
                    <a:pos x="f96" y="f85"/>
                  </a:cxn>
                  <a:cxn ang="f42">
                    <a:pos x="f95" y="f83"/>
                  </a:cxn>
                  <a:cxn ang="f42">
                    <a:pos x="f94" y="f81"/>
                  </a:cxn>
                  <a:cxn ang="f42">
                    <a:pos x="f79" y="f78"/>
                  </a:cxn>
                  <a:cxn ang="f42">
                    <a:pos x="f79" y="f78"/>
                  </a:cxn>
                  <a:cxn ang="f42">
                    <a:pos x="f79" y="f92"/>
                  </a:cxn>
                  <a:cxn ang="f42">
                    <a:pos x="f98" y="f99"/>
                  </a:cxn>
                  <a:cxn ang="f42">
                    <a:pos x="f100" y="f91"/>
                  </a:cxn>
                  <a:cxn ang="f42">
                    <a:pos x="f101" y="f90"/>
                  </a:cxn>
                  <a:cxn ang="f42">
                    <a:pos x="f84" y="f89"/>
                  </a:cxn>
                  <a:cxn ang="f42">
                    <a:pos x="f86" y="f88"/>
                  </a:cxn>
                  <a:cxn ang="f42">
                    <a:pos x="f84" y="f87"/>
                  </a:cxn>
                  <a:cxn ang="f42">
                    <a:pos x="f101" y="f85"/>
                  </a:cxn>
                  <a:cxn ang="f42">
                    <a:pos x="f100" y="f83"/>
                  </a:cxn>
                  <a:cxn ang="f42">
                    <a:pos x="f98" y="f102"/>
                  </a:cxn>
                  <a:cxn ang="f42">
                    <a:pos x="f79" y="f81"/>
                  </a:cxn>
                  <a:cxn ang="f42">
                    <a:pos x="f103" y="f102"/>
                  </a:cxn>
                  <a:cxn ang="f42">
                    <a:pos x="f104" y="f83"/>
                  </a:cxn>
                  <a:cxn ang="f42">
                    <a:pos x="f105" y="f85"/>
                  </a:cxn>
                  <a:cxn ang="f42">
                    <a:pos x="f106" y="f87"/>
                  </a:cxn>
                  <a:cxn ang="f42">
                    <a:pos x="f106" y="f88"/>
                  </a:cxn>
                  <a:cxn ang="f42">
                    <a:pos x="f106" y="f89"/>
                  </a:cxn>
                  <a:cxn ang="f42">
                    <a:pos x="f105" y="f90"/>
                  </a:cxn>
                  <a:cxn ang="f42">
                    <a:pos x="f104" y="f91"/>
                  </a:cxn>
                  <a:cxn ang="f42">
                    <a:pos x="f103" y="f99"/>
                  </a:cxn>
                  <a:cxn ang="f42">
                    <a:pos x="f79" y="f92"/>
                  </a:cxn>
                  <a:cxn ang="f42">
                    <a:pos x="f79" y="f92"/>
                  </a:cxn>
                </a:cxnLst>
                <a:rect l="f75" t="f78" r="f76" b="f77"/>
                <a:pathLst>
                  <a:path w="299" h="186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0" y="f15"/>
                    </a:lnTo>
                    <a:lnTo>
                      <a:pt x="f5" y="f9"/>
                    </a:lnTo>
                    <a:lnTo>
                      <a:pt x="f10" y="f16"/>
                    </a:lnTo>
                    <a:lnTo>
                      <a:pt x="f13" y="f17"/>
                    </a:lnTo>
                    <a:lnTo>
                      <a:pt x="f11" y="f18"/>
                    </a:lnTo>
                    <a:lnTo>
                      <a:pt x="f9" y="f2"/>
                    </a:lnTo>
                    <a:lnTo>
                      <a:pt x="f8" y="f7"/>
                    </a:lnTo>
                    <a:lnTo>
                      <a:pt x="f19" y="f2"/>
                    </a:lnTo>
                    <a:lnTo>
                      <a:pt x="f20" y="f18"/>
                    </a:lnTo>
                    <a:lnTo>
                      <a:pt x="f21" y="f17"/>
                    </a:lnTo>
                    <a:lnTo>
                      <a:pt x="f6" y="f16"/>
                    </a:lnTo>
                    <a:lnTo>
                      <a:pt x="f6" y="f9"/>
                    </a:lnTo>
                    <a:lnTo>
                      <a:pt x="f6" y="f15"/>
                    </a:lnTo>
                    <a:lnTo>
                      <a:pt x="f21" y="f14"/>
                    </a:lnTo>
                    <a:lnTo>
                      <a:pt x="f20" y="f12"/>
                    </a:lnTo>
                    <a:lnTo>
                      <a:pt x="f19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  <a:moveTo>
                      <a:pt x="f8" y="f2"/>
                    </a:moveTo>
                    <a:lnTo>
                      <a:pt x="f22" y="f23"/>
                    </a:lnTo>
                    <a:lnTo>
                      <a:pt x="f24" y="f18"/>
                    </a:lnTo>
                    <a:lnTo>
                      <a:pt x="f25" y="f17"/>
                    </a:lnTo>
                    <a:lnTo>
                      <a:pt x="f13" y="f16"/>
                    </a:lnTo>
                    <a:lnTo>
                      <a:pt x="f10" y="f9"/>
                    </a:lnTo>
                    <a:lnTo>
                      <a:pt x="f13" y="f15"/>
                    </a:lnTo>
                    <a:lnTo>
                      <a:pt x="f25" y="f14"/>
                    </a:lnTo>
                    <a:lnTo>
                      <a:pt x="f24" y="f12"/>
                    </a:lnTo>
                    <a:lnTo>
                      <a:pt x="f22" y="f13"/>
                    </a:lnTo>
                    <a:lnTo>
                      <a:pt x="f8" y="f10"/>
                    </a:lnTo>
                    <a:lnTo>
                      <a:pt x="f26" y="f13"/>
                    </a:lnTo>
                    <a:lnTo>
                      <a:pt x="f27" y="f12"/>
                    </a:lnTo>
                    <a:lnTo>
                      <a:pt x="f28" y="f14"/>
                    </a:lnTo>
                    <a:lnTo>
                      <a:pt x="f29" y="f15"/>
                    </a:lnTo>
                    <a:lnTo>
                      <a:pt x="f29" y="f9"/>
                    </a:lnTo>
                    <a:lnTo>
                      <a:pt x="f29" y="f16"/>
                    </a:lnTo>
                    <a:lnTo>
                      <a:pt x="f28" y="f17"/>
                    </a:lnTo>
                    <a:lnTo>
                      <a:pt x="f27" y="f18"/>
                    </a:lnTo>
                    <a:lnTo>
                      <a:pt x="f26" y="f23"/>
                    </a:lnTo>
                    <a:lnTo>
                      <a:pt x="f8" y="f2"/>
                    </a:lnTo>
                    <a:lnTo>
                      <a:pt x="f8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61" name="Group 61"/>
              <p:cNvGrpSpPr/>
              <p:nvPr/>
            </p:nvGrpSpPr>
            <p:grpSpPr>
              <a:xfrm>
                <a:off x="8542333" y="4897434"/>
                <a:ext cx="360365" cy="209553"/>
                <a:chOff x="8542333" y="4897434"/>
                <a:chExt cx="360365" cy="209553"/>
              </a:xfrm>
            </p:grpSpPr>
            <p:sp>
              <p:nvSpPr>
                <p:cNvPr id="62" name="Oval 62"/>
                <p:cNvSpPr/>
                <p:nvPr/>
              </p:nvSpPr>
              <p:spPr>
                <a:xfrm>
                  <a:off x="8542333" y="4897434"/>
                  <a:ext cx="360365" cy="209553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3" name="Oval 63"/>
                <p:cNvSpPr/>
                <p:nvPr/>
              </p:nvSpPr>
              <p:spPr>
                <a:xfrm>
                  <a:off x="8577264" y="4919664"/>
                  <a:ext cx="288922" cy="161921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4" name="Oval 64"/>
                <p:cNvSpPr/>
                <p:nvPr/>
              </p:nvSpPr>
              <p:spPr>
                <a:xfrm>
                  <a:off x="8621713" y="4935538"/>
                  <a:ext cx="198433" cy="130173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5" name="Oval 65"/>
                <p:cNvSpPr/>
                <p:nvPr/>
              </p:nvSpPr>
              <p:spPr>
                <a:xfrm>
                  <a:off x="8664580" y="4960940"/>
                  <a:ext cx="115891" cy="74615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66" name="Rectangle 66"/>
          <p:cNvSpPr txBox="1">
            <a:spLocks noGrp="1"/>
          </p:cNvSpPr>
          <p:nvPr>
            <p:ph type="ctrTitle"/>
          </p:nvPr>
        </p:nvSpPr>
        <p:spPr>
          <a:xfrm>
            <a:off x="685800" y="1692270"/>
            <a:ext cx="7772400" cy="1736729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7" name="Rectangle 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9" name="Rectangle 69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0" name="Rectangle 70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4253074D-BBBF-4695-B2BF-EF7364C0DF6A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D2D524-847E-414D-AD16-080586014FE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4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7813"/>
            <a:ext cx="6019796" cy="584834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2D2D6-5200-4472-84C4-5FFE95D7ADB2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 txBox="1">
            <a:spLocks noGrp="1"/>
          </p:cNvSpPr>
          <p:nvPr>
            <p:ph type="dgm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51D233-3EC2-4F85-8997-D079E05D747D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EFEC6-4FB9-4DB0-9480-7A365C58F7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6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CD85-954C-4715-B319-74118CEB4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1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D6209-9D1D-4E82-837F-A4548A5E72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8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36CD-6567-4B3C-9092-DD5152B8DA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05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39AC2-C2DC-4D99-AA2B-FF37C0D4A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74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EA800-1950-4FF3-B985-96D7C500D8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65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890E6-EA50-4C0A-BB94-B053950702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836D1E-2590-401E-ABCA-F7714AB037F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47CF7-4CC3-4A14-AEC2-D53A1851F2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34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682B-4B94-447E-993A-14698B67AC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96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90C48-C28B-471F-91BD-A5BA368A42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14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6A5B-2E21-420E-A223-C70DF4533B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21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B4165E-CC4C-445A-A1E9-7BB5194ED0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3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EFEC6-4FB9-4DB0-9480-7A365C58F7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49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CD85-954C-4715-B319-74118CEB4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51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D6209-9D1D-4E82-837F-A4548A5E72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36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36CD-6567-4B3C-9092-DD5152B8DA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6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39AC2-C2DC-4D99-AA2B-FF37C0D4A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2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8F6F71-FB46-473B-B76B-4A3105B45E6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EA800-1950-4FF3-B985-96D7C500D8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26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890E6-EA50-4C0A-BB94-B053950702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18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47CF7-4CC3-4A14-AEC2-D53A1851F2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1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682B-4B94-447E-993A-14698B67AC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90C48-C28B-471F-91BD-A5BA368A42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0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6A5B-2E21-420E-A223-C70DF4533B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43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B4165E-CC4C-445A-A1E9-7BB5194ED0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86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EFEC6-4FB9-4DB0-9480-7A365C58F7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49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CD85-954C-4715-B319-74118CEB4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51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D6209-9D1D-4E82-837F-A4548A5E72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3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F3D59A-26FC-42FB-AACD-231693DBF78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36CD-6567-4B3C-9092-DD5152B8DA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6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39AC2-C2DC-4D99-AA2B-FF37C0D4A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23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EA800-1950-4FF3-B985-96D7C500D8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26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890E6-EA50-4C0A-BB94-B053950702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18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47CF7-4CC3-4A14-AEC2-D53A1851F2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1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682B-4B94-447E-993A-14698B67AC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90C48-C28B-471F-91BD-A5BA368A42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30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6A5B-2E21-420E-A223-C70DF4533B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43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B4165E-CC4C-445A-A1E9-7BB5194ED0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86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EFEC6-4FB9-4DB0-9480-7A365C58F70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3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E721E8-CAB4-41A2-B842-00656CADF55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CD85-954C-4715-B319-74118CEB45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72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D6209-9D1D-4E82-837F-A4548A5E72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68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36CD-6567-4B3C-9092-DD5152B8DA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08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39AC2-C2DC-4D99-AA2B-FF37C0D4A3D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79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EA800-1950-4FF3-B985-96D7C500D8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6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890E6-EA50-4C0A-BB94-B053950702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6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47CF7-4CC3-4A14-AEC2-D53A1851F2C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22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2682B-4B94-447E-993A-14698B67AC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92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90C48-C28B-471F-91BD-A5BA368A42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1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6A5B-2E21-420E-A223-C70DF4533B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D047BF-C3A6-4B29-B4E1-AB026EA5BA0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B4165E-CC4C-445A-A1E9-7BB5194ED0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1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07471-932A-4C02-B613-DD741569FE1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316CA2-BDD5-46BC-84E4-C2932163DB4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Rectangle 7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7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75FF02-8A20-4A80-88CE-C40DEA923D94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27808" y="6429375"/>
            <a:ext cx="285750" cy="2095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9"/>
              <a:gd name="f7" fmla="val 132"/>
              <a:gd name="f8" fmla="val 29"/>
              <a:gd name="f9" fmla="val 77"/>
              <a:gd name="f10" fmla="val 108"/>
              <a:gd name="f11" fmla="val 119"/>
              <a:gd name="f12" fmla="val 78"/>
              <a:gd name="f13" fmla="val 155"/>
              <a:gd name="f14" fmla="val 48"/>
              <a:gd name="f15" fmla="val 12"/>
              <a:gd name="f16" fmla="val 173"/>
              <a:gd name="f17" fmla="val 6"/>
              <a:gd name="f18" fmla="val 167"/>
              <a:gd name="f19" fmla="val 137"/>
              <a:gd name="f20" fmla="val 42"/>
              <a:gd name="f21" fmla="val 101"/>
              <a:gd name="f22" fmla="val 53"/>
              <a:gd name="f23" fmla="+- 0 0 -90"/>
              <a:gd name="f24" fmla="*/ f3 1 179"/>
              <a:gd name="f25" fmla="*/ f4 1 132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79"/>
              <a:gd name="f34" fmla="*/ f30 1 132"/>
              <a:gd name="f35" fmla="+- f32 0 f1"/>
              <a:gd name="f36" fmla="*/ 0 1 f33"/>
              <a:gd name="f37" fmla="*/ 132 1 f34"/>
              <a:gd name="f38" fmla="*/ 29 1 f33"/>
              <a:gd name="f39" fmla="*/ 77 1 f33"/>
              <a:gd name="f40" fmla="*/ 108 1 f34"/>
              <a:gd name="f41" fmla="*/ 119 1 f33"/>
              <a:gd name="f42" fmla="*/ 78 1 f34"/>
              <a:gd name="f43" fmla="*/ 155 1 f33"/>
              <a:gd name="f44" fmla="*/ 48 1 f34"/>
              <a:gd name="f45" fmla="*/ 179 1 f33"/>
              <a:gd name="f46" fmla="*/ 12 1 f34"/>
              <a:gd name="f47" fmla="*/ 173 1 f33"/>
              <a:gd name="f48" fmla="*/ 6 1 f34"/>
              <a:gd name="f49" fmla="*/ 167 1 f33"/>
              <a:gd name="f50" fmla="*/ 0 1 f34"/>
              <a:gd name="f51" fmla="*/ 137 1 f33"/>
              <a:gd name="f52" fmla="*/ 42 1 f34"/>
              <a:gd name="f53" fmla="*/ 101 1 f33"/>
              <a:gd name="f54" fmla="*/ 53 1 f33"/>
              <a:gd name="f55" fmla="*/ f27 1 f33"/>
              <a:gd name="f56" fmla="*/ f28 1 f34"/>
              <a:gd name="f57" fmla="*/ f36 f24 1"/>
              <a:gd name="f58" fmla="*/ f55 f24 1"/>
              <a:gd name="f59" fmla="*/ f56 f25 1"/>
              <a:gd name="f60" fmla="*/ f50 f25 1"/>
              <a:gd name="f61" fmla="*/ f37 f25 1"/>
              <a:gd name="f62" fmla="*/ f38 f24 1"/>
              <a:gd name="f63" fmla="*/ f39 f24 1"/>
              <a:gd name="f64" fmla="*/ f40 f25 1"/>
              <a:gd name="f65" fmla="*/ f41 f24 1"/>
              <a:gd name="f66" fmla="*/ f42 f25 1"/>
              <a:gd name="f67" fmla="*/ f43 f24 1"/>
              <a:gd name="f68" fmla="*/ f44 f25 1"/>
              <a:gd name="f69" fmla="*/ f45 f24 1"/>
              <a:gd name="f70" fmla="*/ f46 f25 1"/>
              <a:gd name="f71" fmla="*/ f47 f24 1"/>
              <a:gd name="f72" fmla="*/ f48 f25 1"/>
              <a:gd name="f73" fmla="*/ f49 f24 1"/>
              <a:gd name="f74" fmla="*/ f51 f24 1"/>
              <a:gd name="f75" fmla="*/ f52 f25 1"/>
              <a:gd name="f76" fmla="*/ f53 f24 1"/>
              <a:gd name="f77" fmla="*/ f5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7" y="f61"/>
              </a:cxn>
              <a:cxn ang="f35">
                <a:pos x="f62" y="f61"/>
              </a:cxn>
              <a:cxn ang="f35">
                <a:pos x="f63" y="f64"/>
              </a:cxn>
              <a:cxn ang="f35">
                <a:pos x="f65" y="f66"/>
              </a:cxn>
              <a:cxn ang="f35">
                <a:pos x="f67" y="f68"/>
              </a:cxn>
              <a:cxn ang="f35">
                <a:pos x="f69" y="f70"/>
              </a:cxn>
              <a:cxn ang="f35">
                <a:pos x="f71" y="f72"/>
              </a:cxn>
              <a:cxn ang="f35">
                <a:pos x="f73" y="f60"/>
              </a:cxn>
              <a:cxn ang="f35">
                <a:pos x="f74" y="f75"/>
              </a:cxn>
              <a:cxn ang="f35">
                <a:pos x="f76" y="f66"/>
              </a:cxn>
              <a:cxn ang="f35">
                <a:pos x="f77" y="f64"/>
              </a:cxn>
              <a:cxn ang="f35">
                <a:pos x="f57" y="f61"/>
              </a:cxn>
              <a:cxn ang="f35">
                <a:pos x="f57" y="f61"/>
              </a:cxn>
            </a:cxnLst>
            <a:rect l="f57" t="f60" r="f58" b="f59"/>
            <a:pathLst>
              <a:path w="179" h="132">
                <a:moveTo>
                  <a:pt x="f5" y="f7"/>
                </a:moveTo>
                <a:lnTo>
                  <a:pt x="f8" y="f7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6" y="f15"/>
                </a:lnTo>
                <a:lnTo>
                  <a:pt x="f16" y="f17"/>
                </a:lnTo>
                <a:lnTo>
                  <a:pt x="f18" y="f5"/>
                </a:lnTo>
                <a:lnTo>
                  <a:pt x="f19" y="f20"/>
                </a:lnTo>
                <a:lnTo>
                  <a:pt x="f21" y="f12"/>
                </a:lnTo>
                <a:lnTo>
                  <a:pt x="f22" y="f10"/>
                </a:lnTo>
                <a:lnTo>
                  <a:pt x="f5" y="f7"/>
                </a:lnTo>
                <a:lnTo>
                  <a:pt x="f5" y="f7"/>
                </a:lnTo>
                <a:close/>
              </a:path>
            </a:pathLst>
          </a:cu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18900000"/>
          </a:gradFill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172" y="4267203"/>
            <a:ext cx="9140827" cy="2590796"/>
            <a:chOff x="3172" y="4267203"/>
            <a:chExt cx="9140827" cy="2590796"/>
          </a:xfrm>
        </p:grpSpPr>
        <p:sp>
          <p:nvSpPr>
            <p:cNvPr id="4" name="Freeform 4"/>
            <p:cNvSpPr/>
            <p:nvPr/>
          </p:nvSpPr>
          <p:spPr>
            <a:xfrm>
              <a:off x="3172" y="4267203"/>
              <a:ext cx="9140827" cy="2590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40"/>
                <a:gd name="f7" fmla="val 4316"/>
                <a:gd name="f8" fmla="+- 0 0 -90"/>
                <a:gd name="f9" fmla="*/ f3 1 5740"/>
                <a:gd name="f10" fmla="*/ f4 1 431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5740"/>
                <a:gd name="f19" fmla="*/ f15 1 4316"/>
                <a:gd name="f20" fmla="+- f17 0 f1"/>
                <a:gd name="f21" fmla="*/ 5740 1 f18"/>
                <a:gd name="f22" fmla="*/ 4316 1 f19"/>
                <a:gd name="f23" fmla="*/ 0 1 f18"/>
                <a:gd name="f24" fmla="*/ 0 1 f19"/>
                <a:gd name="f25" fmla="*/ f12 1 f18"/>
                <a:gd name="f26" fmla="*/ f13 1 f19"/>
                <a:gd name="f27" fmla="*/ f23 f9 1"/>
                <a:gd name="f28" fmla="*/ f25 f9 1"/>
                <a:gd name="f29" fmla="*/ f26 f10 1"/>
                <a:gd name="f30" fmla="*/ f24 f10 1"/>
                <a:gd name="f31" fmla="*/ f21 f9 1"/>
                <a:gd name="f32" fmla="*/ f22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31" y="f32"/>
                </a:cxn>
                <a:cxn ang="f20">
                  <a:pos x="f27" y="f32"/>
                </a:cxn>
                <a:cxn ang="f20">
                  <a:pos x="f27" y="f30"/>
                </a:cxn>
                <a:cxn ang="f20">
                  <a:pos x="f31" y="f30"/>
                </a:cxn>
                <a:cxn ang="f20">
                  <a:pos x="f31" y="f32"/>
                </a:cxn>
                <a:cxn ang="f20">
                  <a:pos x="f31" y="f32"/>
                </a:cxn>
              </a:cxnLst>
              <a:rect l="f27" t="f30" r="f28" b="f29"/>
              <a:pathLst>
                <a:path w="5740" h="4316">
                  <a:moveTo>
                    <a:pt x="f6" y="f7"/>
                  </a:moveTo>
                  <a:lnTo>
                    <a:pt x="f5" y="f7"/>
                  </a:ln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/>
            </a:gradFill>
            <a:ln>
              <a:noFill/>
              <a:prstDash val="solid"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5600699" y="5897559"/>
              <a:ext cx="1257300" cy="827083"/>
              <a:chOff x="5600699" y="5897559"/>
              <a:chExt cx="1257300" cy="827083"/>
            </a:xfrm>
          </p:grpSpPr>
          <p:sp>
            <p:nvSpPr>
              <p:cNvPr id="6" name="Oval 6"/>
              <p:cNvSpPr/>
              <p:nvPr/>
            </p:nvSpPr>
            <p:spPr>
              <a:xfrm>
                <a:off x="5853110" y="6048371"/>
                <a:ext cx="844548" cy="519114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Oval 7"/>
              <p:cNvSpPr/>
              <p:nvPr/>
            </p:nvSpPr>
            <p:spPr>
              <a:xfrm>
                <a:off x="5916616" y="6096003"/>
                <a:ext cx="717547" cy="436561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Oval 8"/>
              <p:cNvSpPr/>
              <p:nvPr/>
            </p:nvSpPr>
            <p:spPr>
              <a:xfrm>
                <a:off x="6005514" y="6146797"/>
                <a:ext cx="546097" cy="32861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Oval 9"/>
              <p:cNvSpPr/>
              <p:nvPr/>
            </p:nvSpPr>
            <p:spPr>
              <a:xfrm>
                <a:off x="6069009" y="6184901"/>
                <a:ext cx="415923" cy="252410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122986" y="6226177"/>
                <a:ext cx="304796" cy="16985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5676896" y="5897559"/>
                <a:ext cx="608011" cy="2555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2"/>
                  <a:gd name="f7" fmla="val 161"/>
                  <a:gd name="f8" fmla="val 376"/>
                  <a:gd name="f9" fmla="val 12"/>
                  <a:gd name="f10" fmla="val 257"/>
                  <a:gd name="f11" fmla="val 24"/>
                  <a:gd name="f12" fmla="val 149"/>
                  <a:gd name="f13" fmla="val 54"/>
                  <a:gd name="f14" fmla="val 101"/>
                  <a:gd name="f15" fmla="val 77"/>
                  <a:gd name="f16" fmla="val 59"/>
                  <a:gd name="f17" fmla="val 131"/>
                  <a:gd name="f18" fmla="val 137"/>
                  <a:gd name="f19" fmla="val 29"/>
                  <a:gd name="f20" fmla="val 107"/>
                  <a:gd name="f21" fmla="val 65"/>
                  <a:gd name="f22" fmla="val 83"/>
                  <a:gd name="f23" fmla="val 155"/>
                  <a:gd name="f24" fmla="val 36"/>
                  <a:gd name="f25" fmla="+- 0 0 -90"/>
                  <a:gd name="f26" fmla="*/ f3 1 382"/>
                  <a:gd name="f27" fmla="*/ f4 1 161"/>
                  <a:gd name="f28" fmla="val f5"/>
                  <a:gd name="f29" fmla="val f6"/>
                  <a:gd name="f30" fmla="val f7"/>
                  <a:gd name="f31" fmla="*/ f25 f0 1"/>
                  <a:gd name="f32" fmla="+- f30 0 f28"/>
                  <a:gd name="f33" fmla="+- f29 0 f28"/>
                  <a:gd name="f34" fmla="*/ f31 1 f2"/>
                  <a:gd name="f35" fmla="*/ f33 1 382"/>
                  <a:gd name="f36" fmla="*/ f32 1 161"/>
                  <a:gd name="f37" fmla="+- f34 0 f1"/>
                  <a:gd name="f38" fmla="*/ 376 1 f35"/>
                  <a:gd name="f39" fmla="*/ 12 1 f36"/>
                  <a:gd name="f40" fmla="*/ 257 1 f35"/>
                  <a:gd name="f41" fmla="*/ 24 1 f36"/>
                  <a:gd name="f42" fmla="*/ 149 1 f35"/>
                  <a:gd name="f43" fmla="*/ 54 1 f36"/>
                  <a:gd name="f44" fmla="*/ 101 1 f35"/>
                  <a:gd name="f45" fmla="*/ 77 1 f36"/>
                  <a:gd name="f46" fmla="*/ 59 1 f35"/>
                  <a:gd name="f47" fmla="*/ 101 1 f36"/>
                  <a:gd name="f48" fmla="*/ 24 1 f35"/>
                  <a:gd name="f49" fmla="*/ 131 1 f36"/>
                  <a:gd name="f50" fmla="*/ 0 1 f35"/>
                  <a:gd name="f51" fmla="*/ 161 1 f36"/>
                  <a:gd name="f52" fmla="*/ 137 1 f36"/>
                  <a:gd name="f53" fmla="*/ 29 1 f35"/>
                  <a:gd name="f54" fmla="*/ 107 1 f36"/>
                  <a:gd name="f55" fmla="*/ 65 1 f35"/>
                  <a:gd name="f56" fmla="*/ 83 1 f36"/>
                  <a:gd name="f57" fmla="*/ 155 1 f35"/>
                  <a:gd name="f58" fmla="*/ 36 1 f36"/>
                  <a:gd name="f59" fmla="*/ 0 1 f36"/>
                  <a:gd name="f60" fmla="*/ 382 1 f35"/>
                  <a:gd name="f61" fmla="*/ f29 1 f35"/>
                  <a:gd name="f62" fmla="*/ f30 1 f36"/>
                  <a:gd name="f63" fmla="*/ f50 f26 1"/>
                  <a:gd name="f64" fmla="*/ f61 f26 1"/>
                  <a:gd name="f65" fmla="*/ f62 f27 1"/>
                  <a:gd name="f66" fmla="*/ f59 f27 1"/>
                  <a:gd name="f67" fmla="*/ f38 f26 1"/>
                  <a:gd name="f68" fmla="*/ f39 f27 1"/>
                  <a:gd name="f69" fmla="*/ f40 f26 1"/>
                  <a:gd name="f70" fmla="*/ f41 f27 1"/>
                  <a:gd name="f71" fmla="*/ f42 f26 1"/>
                  <a:gd name="f72" fmla="*/ f43 f27 1"/>
                  <a:gd name="f73" fmla="*/ f44 f26 1"/>
                  <a:gd name="f74" fmla="*/ f45 f27 1"/>
                  <a:gd name="f75" fmla="*/ f46 f26 1"/>
                  <a:gd name="f76" fmla="*/ f47 f27 1"/>
                  <a:gd name="f77" fmla="*/ f48 f26 1"/>
                  <a:gd name="f78" fmla="*/ f49 f27 1"/>
                  <a:gd name="f79" fmla="*/ f51 f27 1"/>
                  <a:gd name="f80" fmla="*/ f52 f27 1"/>
                  <a:gd name="f81" fmla="*/ f53 f26 1"/>
                  <a:gd name="f82" fmla="*/ f54 f27 1"/>
                  <a:gd name="f83" fmla="*/ f55 f26 1"/>
                  <a:gd name="f84" fmla="*/ f56 f27 1"/>
                  <a:gd name="f85" fmla="*/ f57 f26 1"/>
                  <a:gd name="f86" fmla="*/ f58 f27 1"/>
                  <a:gd name="f87" fmla="*/ f60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67" y="f68"/>
                  </a:cxn>
                  <a:cxn ang="f37">
                    <a:pos x="f69" y="f70"/>
                  </a:cxn>
                  <a:cxn ang="f37">
                    <a:pos x="f71" y="f72"/>
                  </a:cxn>
                  <a:cxn ang="f37">
                    <a:pos x="f73" y="f74"/>
                  </a:cxn>
                  <a:cxn ang="f37">
                    <a:pos x="f75" y="f76"/>
                  </a:cxn>
                  <a:cxn ang="f37">
                    <a:pos x="f77" y="f78"/>
                  </a:cxn>
                  <a:cxn ang="f37">
                    <a:pos x="f63" y="f79"/>
                  </a:cxn>
                  <a:cxn ang="f37">
                    <a:pos x="f63" y="f80"/>
                  </a:cxn>
                  <a:cxn ang="f37">
                    <a:pos x="f81" y="f82"/>
                  </a:cxn>
                  <a:cxn ang="f37">
                    <a:pos x="f83" y="f84"/>
                  </a:cxn>
                  <a:cxn ang="f37">
                    <a:pos x="f85" y="f86"/>
                  </a:cxn>
                  <a:cxn ang="f37">
                    <a:pos x="f69" y="f68"/>
                  </a:cxn>
                  <a:cxn ang="f37">
                    <a:pos x="f67" y="f66"/>
                  </a:cxn>
                  <a:cxn ang="f37">
                    <a:pos x="f67" y="f66"/>
                  </a:cxn>
                  <a:cxn ang="f37">
                    <a:pos x="f87" y="f66"/>
                  </a:cxn>
                  <a:cxn ang="f37">
                    <a:pos x="f87" y="f68"/>
                  </a:cxn>
                  <a:cxn ang="f37">
                    <a:pos x="f67" y="f68"/>
                  </a:cxn>
                  <a:cxn ang="f37">
                    <a:pos x="f67" y="f68"/>
                  </a:cxn>
                  <a:cxn ang="f37">
                    <a:pos x="f67" y="f68"/>
                  </a:cxn>
                </a:cxnLst>
                <a:rect l="f63" t="f66" r="f64" b="f65"/>
                <a:pathLst>
                  <a:path w="382" h="1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4"/>
                    </a:lnTo>
                    <a:lnTo>
                      <a:pt x="f11" y="f17"/>
                    </a:lnTo>
                    <a:lnTo>
                      <a:pt x="f5" y="f7"/>
                    </a:lnTo>
                    <a:lnTo>
                      <a:pt x="f5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10" y="f9"/>
                    </a:lnTo>
                    <a:lnTo>
                      <a:pt x="f8" y="f5"/>
                    </a:lnTo>
                    <a:lnTo>
                      <a:pt x="f8" y="f5"/>
                    </a:lnTo>
                    <a:lnTo>
                      <a:pt x="f6" y="f5"/>
                    </a:lnTo>
                    <a:lnTo>
                      <a:pt x="f6" y="f9"/>
                    </a:lnTo>
                    <a:lnTo>
                      <a:pt x="f8" y="f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5867403" y="6619871"/>
                <a:ext cx="704846" cy="1047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43"/>
                  <a:gd name="f7" fmla="val 66"/>
                  <a:gd name="f8" fmla="val 257"/>
                  <a:gd name="f9" fmla="val 54"/>
                  <a:gd name="f10" fmla="val 353"/>
                  <a:gd name="f11" fmla="val 48"/>
                  <a:gd name="f12" fmla="val 24"/>
                  <a:gd name="f13" fmla="val 36"/>
                  <a:gd name="f14" fmla="val 60"/>
                  <a:gd name="f15" fmla="val 186"/>
                  <a:gd name="f16" fmla="val 120"/>
                  <a:gd name="f17" fmla="val 12"/>
                  <a:gd name="f18" fmla="+- 0 0 -90"/>
                  <a:gd name="f19" fmla="*/ f3 1 443"/>
                  <a:gd name="f20" fmla="*/ f4 1 6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443"/>
                  <a:gd name="f29" fmla="*/ f25 1 66"/>
                  <a:gd name="f30" fmla="+- f27 0 f1"/>
                  <a:gd name="f31" fmla="*/ 257 1 f28"/>
                  <a:gd name="f32" fmla="*/ 54 1 f29"/>
                  <a:gd name="f33" fmla="*/ 353 1 f28"/>
                  <a:gd name="f34" fmla="*/ 48 1 f29"/>
                  <a:gd name="f35" fmla="*/ 443 1 f28"/>
                  <a:gd name="f36" fmla="*/ 24 1 f29"/>
                  <a:gd name="f37" fmla="*/ 36 1 f29"/>
                  <a:gd name="f38" fmla="*/ 60 1 f29"/>
                  <a:gd name="f39" fmla="*/ 66 1 f29"/>
                  <a:gd name="f40" fmla="*/ 186 1 f28"/>
                  <a:gd name="f41" fmla="*/ 120 1 f28"/>
                  <a:gd name="f42" fmla="*/ 60 1 f28"/>
                  <a:gd name="f43" fmla="*/ 0 1 f28"/>
                  <a:gd name="f44" fmla="*/ 12 1 f29"/>
                  <a:gd name="f45" fmla="*/ 0 1 f29"/>
                  <a:gd name="f46" fmla="*/ 54 1 f28"/>
                  <a:gd name="f47" fmla="*/ f22 1 f28"/>
                  <a:gd name="f48" fmla="*/ f23 1 f29"/>
                  <a:gd name="f49" fmla="*/ f43 f19 1"/>
                  <a:gd name="f50" fmla="*/ f47 f19 1"/>
                  <a:gd name="f51" fmla="*/ f48 f20 1"/>
                  <a:gd name="f52" fmla="*/ f45 f20 1"/>
                  <a:gd name="f53" fmla="*/ f31 f19 1"/>
                  <a:gd name="f54" fmla="*/ f32 f20 1"/>
                  <a:gd name="f55" fmla="*/ f33 f19 1"/>
                  <a:gd name="f56" fmla="*/ f34 f20 1"/>
                  <a:gd name="f57" fmla="*/ f35 f19 1"/>
                  <a:gd name="f58" fmla="*/ f36 f20 1"/>
                  <a:gd name="f59" fmla="*/ f37 f20 1"/>
                  <a:gd name="f60" fmla="*/ f38 f20 1"/>
                  <a:gd name="f61" fmla="*/ f39 f20 1"/>
                  <a:gd name="f62" fmla="*/ f40 f19 1"/>
                  <a:gd name="f63" fmla="*/ f41 f19 1"/>
                  <a:gd name="f64" fmla="*/ f42 f19 1"/>
                  <a:gd name="f65" fmla="*/ f44 f20 1"/>
                  <a:gd name="f66" fmla="*/ f46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7" y="f59"/>
                  </a:cxn>
                  <a:cxn ang="f30">
                    <a:pos x="f55" y="f60"/>
                  </a:cxn>
                  <a:cxn ang="f30">
                    <a:pos x="f53" y="f61"/>
                  </a:cxn>
                  <a:cxn ang="f30">
                    <a:pos x="f62" y="f60"/>
                  </a:cxn>
                  <a:cxn ang="f30">
                    <a:pos x="f63" y="f56"/>
                  </a:cxn>
                  <a:cxn ang="f30">
                    <a:pos x="f64" y="f59"/>
                  </a:cxn>
                  <a:cxn ang="f30">
                    <a:pos x="f49" y="f65"/>
                  </a:cxn>
                  <a:cxn ang="f30">
                    <a:pos x="f49" y="f52"/>
                  </a:cxn>
                  <a:cxn ang="f30">
                    <a:pos x="f66" y="f58"/>
                  </a:cxn>
                  <a:cxn ang="f30">
                    <a:pos x="f63" y="f59"/>
                  </a:cxn>
                  <a:cxn ang="f30">
                    <a:pos x="f62" y="f56"/>
                  </a:cxn>
                  <a:cxn ang="f30">
                    <a:pos x="f53" y="f54"/>
                  </a:cxn>
                  <a:cxn ang="f30">
                    <a:pos x="f53" y="f54"/>
                  </a:cxn>
                </a:cxnLst>
                <a:rect l="f49" t="f52" r="f50" b="f51"/>
                <a:pathLst>
                  <a:path w="443" h="66">
                    <a:moveTo>
                      <a:pt x="f8" y="f9"/>
                    </a:moveTo>
                    <a:lnTo>
                      <a:pt x="f10" y="f11"/>
                    </a:lnTo>
                    <a:lnTo>
                      <a:pt x="f6" y="f12"/>
                    </a:lnTo>
                    <a:lnTo>
                      <a:pt x="f6" y="f13"/>
                    </a:lnTo>
                    <a:lnTo>
                      <a:pt x="f10" y="f14"/>
                    </a:lnTo>
                    <a:lnTo>
                      <a:pt x="f8" y="f7"/>
                    </a:lnTo>
                    <a:lnTo>
                      <a:pt x="f15" y="f14"/>
                    </a:lnTo>
                    <a:lnTo>
                      <a:pt x="f16" y="f11"/>
                    </a:lnTo>
                    <a:lnTo>
                      <a:pt x="f14" y="f13"/>
                    </a:lnTo>
                    <a:lnTo>
                      <a:pt x="f5" y="f17"/>
                    </a:lnTo>
                    <a:lnTo>
                      <a:pt x="f5" y="f5"/>
                    </a:lnTo>
                    <a:lnTo>
                      <a:pt x="f9" y="f12"/>
                    </a:lnTo>
                    <a:lnTo>
                      <a:pt x="f16" y="f13"/>
                    </a:lnTo>
                    <a:lnTo>
                      <a:pt x="f15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73C1"/>
                  </a:gs>
                  <a:gs pos="100000">
                    <a:srgbClr val="0088E4"/>
                  </a:gs>
                </a:gsLst>
                <a:lin ang="189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600699" y="6200775"/>
                <a:ext cx="141283" cy="3429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"/>
                  <a:gd name="f7" fmla="val 216"/>
                  <a:gd name="f8" fmla="val 12"/>
                  <a:gd name="f9" fmla="val 66"/>
                  <a:gd name="f10" fmla="val 18"/>
                  <a:gd name="f11" fmla="val 108"/>
                  <a:gd name="f12" fmla="val 36"/>
                  <a:gd name="f13" fmla="val 144"/>
                  <a:gd name="f14" fmla="val 60"/>
                  <a:gd name="f15" fmla="val 72"/>
                  <a:gd name="f16" fmla="val 42"/>
                  <a:gd name="f17" fmla="val 6"/>
                  <a:gd name="f18" fmla="val 30"/>
                  <a:gd name="f19" fmla="+- 0 0 -90"/>
                  <a:gd name="f20" fmla="*/ f3 1 89"/>
                  <a:gd name="f21" fmla="*/ f4 1 216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89"/>
                  <a:gd name="f30" fmla="*/ f26 1 216"/>
                  <a:gd name="f31" fmla="+- f28 0 f1"/>
                  <a:gd name="f32" fmla="*/ 12 1 f29"/>
                  <a:gd name="f33" fmla="*/ 66 1 f30"/>
                  <a:gd name="f34" fmla="*/ 18 1 f29"/>
                  <a:gd name="f35" fmla="*/ 108 1 f30"/>
                  <a:gd name="f36" fmla="*/ 36 1 f29"/>
                  <a:gd name="f37" fmla="*/ 144 1 f30"/>
                  <a:gd name="f38" fmla="*/ 60 1 f29"/>
                  <a:gd name="f39" fmla="*/ 180 1 f30"/>
                  <a:gd name="f40" fmla="*/ 89 1 f29"/>
                  <a:gd name="f41" fmla="*/ 216 1 f30"/>
                  <a:gd name="f42" fmla="*/ 72 1 f29"/>
                  <a:gd name="f43" fmla="*/ 42 1 f29"/>
                  <a:gd name="f44" fmla="*/ 6 1 f29"/>
                  <a:gd name="f45" fmla="*/ 0 1 f29"/>
                  <a:gd name="f46" fmla="*/ 30 1 f30"/>
                  <a:gd name="f47" fmla="*/ 0 1 f30"/>
                  <a:gd name="f48" fmla="*/ 30 1 f29"/>
                  <a:gd name="f49" fmla="*/ f23 1 f29"/>
                  <a:gd name="f50" fmla="*/ f24 1 f30"/>
                  <a:gd name="f51" fmla="*/ f45 f20 1"/>
                  <a:gd name="f52" fmla="*/ f49 f20 1"/>
                  <a:gd name="f53" fmla="*/ f50 f21 1"/>
                  <a:gd name="f54" fmla="*/ f47 f21 1"/>
                  <a:gd name="f55" fmla="*/ f32 f20 1"/>
                  <a:gd name="f56" fmla="*/ f33 f21 1"/>
                  <a:gd name="f57" fmla="*/ f34 f20 1"/>
                  <a:gd name="f58" fmla="*/ f35 f21 1"/>
                  <a:gd name="f59" fmla="*/ f36 f20 1"/>
                  <a:gd name="f60" fmla="*/ f37 f21 1"/>
                  <a:gd name="f61" fmla="*/ f38 f20 1"/>
                  <a:gd name="f62" fmla="*/ f39 f21 1"/>
                  <a:gd name="f63" fmla="*/ f40 f20 1"/>
                  <a:gd name="f64" fmla="*/ f41 f21 1"/>
                  <a:gd name="f65" fmla="*/ f42 f20 1"/>
                  <a:gd name="f66" fmla="*/ f43 f20 1"/>
                  <a:gd name="f67" fmla="*/ f44 f20 1"/>
                  <a:gd name="f68" fmla="*/ f46 f21 1"/>
                  <a:gd name="f69" fmla="*/ f48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5" y="f56"/>
                  </a:cxn>
                  <a:cxn ang="f31">
                    <a:pos x="f57" y="f58"/>
                  </a:cxn>
                  <a:cxn ang="f31">
                    <a:pos x="f59" y="f60"/>
                  </a:cxn>
                  <a:cxn ang="f31">
                    <a:pos x="f61" y="f62"/>
                  </a:cxn>
                  <a:cxn ang="f31">
                    <a:pos x="f63" y="f64"/>
                  </a:cxn>
                  <a:cxn ang="f31">
                    <a:pos x="f65" y="f64"/>
                  </a:cxn>
                  <a:cxn ang="f31">
                    <a:pos x="f66" y="f62"/>
                  </a:cxn>
                  <a:cxn ang="f31">
                    <a:pos x="f57" y="f60"/>
                  </a:cxn>
                  <a:cxn ang="f31">
                    <a:pos x="f67" y="f58"/>
                  </a:cxn>
                  <a:cxn ang="f31">
                    <a:pos x="f51" y="f56"/>
                  </a:cxn>
                  <a:cxn ang="f31">
                    <a:pos x="f51" y="f68"/>
                  </a:cxn>
                  <a:cxn ang="f31">
                    <a:pos x="f55" y="f54"/>
                  </a:cxn>
                  <a:cxn ang="f31">
                    <a:pos x="f69" y="f54"/>
                  </a:cxn>
                  <a:cxn ang="f31">
                    <a:pos x="f57" y="f68"/>
                  </a:cxn>
                  <a:cxn ang="f31">
                    <a:pos x="f55" y="f56"/>
                  </a:cxn>
                  <a:cxn ang="f31">
                    <a:pos x="f55" y="f56"/>
                  </a:cxn>
                </a:cxnLst>
                <a:rect l="f51" t="f54" r="f52" b="f53"/>
                <a:pathLst>
                  <a:path w="89" h="21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2"/>
                    </a:lnTo>
                    <a:lnTo>
                      <a:pt x="f6" y="f7"/>
                    </a:lnTo>
                    <a:lnTo>
                      <a:pt x="f15" y="f7"/>
                    </a:lnTo>
                    <a:lnTo>
                      <a:pt x="f16" y="f2"/>
                    </a:lnTo>
                    <a:lnTo>
                      <a:pt x="f10" y="f13"/>
                    </a:lnTo>
                    <a:lnTo>
                      <a:pt x="f17" y="f11"/>
                    </a:lnTo>
                    <a:lnTo>
                      <a:pt x="f5" y="f9"/>
                    </a:lnTo>
                    <a:lnTo>
                      <a:pt x="f5" y="f18"/>
                    </a:lnTo>
                    <a:lnTo>
                      <a:pt x="f8" y="f5"/>
                    </a:lnTo>
                    <a:lnTo>
                      <a:pt x="f18" y="f5"/>
                    </a:lnTo>
                    <a:lnTo>
                      <a:pt x="f10" y="f18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667378" y="5945191"/>
                <a:ext cx="1190621" cy="7318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47"/>
                  <a:gd name="f7" fmla="val 461"/>
                  <a:gd name="f8" fmla="val 382"/>
                  <a:gd name="f9" fmla="val 443"/>
                  <a:gd name="f10" fmla="val 311"/>
                  <a:gd name="f11" fmla="val 437"/>
                  <a:gd name="f12" fmla="val 245"/>
                  <a:gd name="f13" fmla="val 425"/>
                  <a:gd name="f14" fmla="val 185"/>
                  <a:gd name="f15" fmla="val 407"/>
                  <a:gd name="f16" fmla="val 131"/>
                  <a:gd name="f17" fmla="val 383"/>
                  <a:gd name="f18" fmla="val 83"/>
                  <a:gd name="f19" fmla="val 347"/>
                  <a:gd name="f20" fmla="val 53"/>
                  <a:gd name="f21" fmla="val 30"/>
                  <a:gd name="f22" fmla="val 269"/>
                  <a:gd name="f23" fmla="val 24"/>
                  <a:gd name="f24" fmla="val 227"/>
                  <a:gd name="f25" fmla="val 143"/>
                  <a:gd name="f26" fmla="val 107"/>
                  <a:gd name="f27" fmla="val 77"/>
                  <a:gd name="f28" fmla="val 47"/>
                  <a:gd name="f29" fmla="val 18"/>
                  <a:gd name="f30" fmla="val 12"/>
                  <a:gd name="f31" fmla="val 478"/>
                  <a:gd name="f32" fmla="val 562"/>
                  <a:gd name="f33" fmla="val 41"/>
                  <a:gd name="f34" fmla="val 36"/>
                  <a:gd name="f35" fmla="val 6"/>
                  <a:gd name="f36" fmla="val 305"/>
                  <a:gd name="f37" fmla="val 233"/>
                  <a:gd name="f38" fmla="val 167"/>
                  <a:gd name="f39" fmla="val 113"/>
                  <a:gd name="f40" fmla="val 65"/>
                  <a:gd name="f41" fmla="val 101"/>
                  <a:gd name="f42" fmla="val 137"/>
                  <a:gd name="f43" fmla="val 179"/>
                  <a:gd name="f44" fmla="val 275"/>
                  <a:gd name="f45" fmla="val 317"/>
                  <a:gd name="f46" fmla="val 359"/>
                  <a:gd name="f47" fmla="val 395"/>
                  <a:gd name="f48" fmla="val 419"/>
                  <a:gd name="f49" fmla="val 455"/>
                  <a:gd name="f50" fmla="val 448"/>
                  <a:gd name="f51" fmla="val 508"/>
                  <a:gd name="f52" fmla="val 449"/>
                  <a:gd name="f53" fmla="val 609"/>
                  <a:gd name="f54" fmla="val 413"/>
                  <a:gd name="f55" fmla="val 657"/>
                  <a:gd name="f56" fmla="val 389"/>
                  <a:gd name="f57" fmla="val 693"/>
                  <a:gd name="f58" fmla="val 723"/>
                  <a:gd name="f59" fmla="val 329"/>
                  <a:gd name="f60" fmla="val 293"/>
                  <a:gd name="f61" fmla="val 741"/>
                  <a:gd name="f62" fmla="val 287"/>
                  <a:gd name="f63" fmla="val 729"/>
                  <a:gd name="f64" fmla="val 281"/>
                  <a:gd name="f65" fmla="val 711"/>
                  <a:gd name="f66" fmla="val 681"/>
                  <a:gd name="f67" fmla="val 645"/>
                  <a:gd name="f68" fmla="val 377"/>
                  <a:gd name="f69" fmla="val 604"/>
                  <a:gd name="f70" fmla="val 401"/>
                  <a:gd name="f71" fmla="val 502"/>
                  <a:gd name="f72" fmla="val 431"/>
                  <a:gd name="f73" fmla="val 442"/>
                  <a:gd name="f74" fmla="+- 0 0 -90"/>
                  <a:gd name="f75" fmla="*/ f3 1 747"/>
                  <a:gd name="f76" fmla="*/ f4 1 461"/>
                  <a:gd name="f77" fmla="val f5"/>
                  <a:gd name="f78" fmla="val f6"/>
                  <a:gd name="f79" fmla="val f7"/>
                  <a:gd name="f80" fmla="*/ f74 f0 1"/>
                  <a:gd name="f81" fmla="+- f79 0 f77"/>
                  <a:gd name="f82" fmla="+- f78 0 f77"/>
                  <a:gd name="f83" fmla="*/ f80 1 f2"/>
                  <a:gd name="f84" fmla="*/ f82 1 747"/>
                  <a:gd name="f85" fmla="*/ f81 1 461"/>
                  <a:gd name="f86" fmla="+- f83 0 f1"/>
                  <a:gd name="f87" fmla="*/ 382 1 f84"/>
                  <a:gd name="f88" fmla="*/ 443 1 f85"/>
                  <a:gd name="f89" fmla="*/ 311 1 f84"/>
                  <a:gd name="f90" fmla="*/ 437 1 f85"/>
                  <a:gd name="f91" fmla="*/ 245 1 f84"/>
                  <a:gd name="f92" fmla="*/ 425 1 f85"/>
                  <a:gd name="f93" fmla="*/ 185 1 f84"/>
                  <a:gd name="f94" fmla="*/ 407 1 f85"/>
                  <a:gd name="f95" fmla="*/ 131 1 f84"/>
                  <a:gd name="f96" fmla="*/ 383 1 f85"/>
                  <a:gd name="f97" fmla="*/ 83 1 f84"/>
                  <a:gd name="f98" fmla="*/ 347 1 f85"/>
                  <a:gd name="f99" fmla="*/ 53 1 f84"/>
                  <a:gd name="f100" fmla="*/ 311 1 f85"/>
                  <a:gd name="f101" fmla="*/ 30 1 f84"/>
                  <a:gd name="f102" fmla="*/ 269 1 f85"/>
                  <a:gd name="f103" fmla="*/ 24 1 f84"/>
                  <a:gd name="f104" fmla="*/ 227 1 f85"/>
                  <a:gd name="f105" fmla="*/ 185 1 f85"/>
                  <a:gd name="f106" fmla="*/ 143 1 f85"/>
                  <a:gd name="f107" fmla="*/ 107 1 f85"/>
                  <a:gd name="f108" fmla="*/ 77 1 f85"/>
                  <a:gd name="f109" fmla="*/ 47 1 f85"/>
                  <a:gd name="f110" fmla="*/ 30 1 f85"/>
                  <a:gd name="f111" fmla="*/ 18 1 f85"/>
                  <a:gd name="f112" fmla="*/ 12 1 f85"/>
                  <a:gd name="f113" fmla="*/ 478 1 f84"/>
                  <a:gd name="f114" fmla="*/ 562 1 f84"/>
                  <a:gd name="f115" fmla="*/ 41 1 f85"/>
                  <a:gd name="f116" fmla="*/ 36 1 f85"/>
                  <a:gd name="f117" fmla="*/ 6 1 f85"/>
                  <a:gd name="f118" fmla="*/ 0 1 f85"/>
                  <a:gd name="f119" fmla="*/ 305 1 f84"/>
                  <a:gd name="f120" fmla="*/ 233 1 f84"/>
                  <a:gd name="f121" fmla="*/ 167 1 f84"/>
                  <a:gd name="f122" fmla="*/ 113 1 f84"/>
                  <a:gd name="f123" fmla="*/ 65 1 f85"/>
                  <a:gd name="f124" fmla="*/ 65 1 f84"/>
                  <a:gd name="f125" fmla="*/ 101 1 f85"/>
                  <a:gd name="f126" fmla="*/ 137 1 f85"/>
                  <a:gd name="f127" fmla="*/ 6 1 f84"/>
                  <a:gd name="f128" fmla="*/ 179 1 f85"/>
                  <a:gd name="f129" fmla="*/ 0 1 f84"/>
                  <a:gd name="f130" fmla="*/ 275 1 f85"/>
                  <a:gd name="f131" fmla="*/ 317 1 f85"/>
                  <a:gd name="f132" fmla="*/ 359 1 f85"/>
                  <a:gd name="f133" fmla="*/ 395 1 f85"/>
                  <a:gd name="f134" fmla="*/ 419 1 f85"/>
                  <a:gd name="f135" fmla="*/ 455 1 f85"/>
                  <a:gd name="f136" fmla="*/ 461 1 f85"/>
                  <a:gd name="f137" fmla="*/ 448 1 f84"/>
                  <a:gd name="f138" fmla="*/ 508 1 f84"/>
                  <a:gd name="f139" fmla="*/ 449 1 f85"/>
                  <a:gd name="f140" fmla="*/ 609 1 f84"/>
                  <a:gd name="f141" fmla="*/ 413 1 f85"/>
                  <a:gd name="f142" fmla="*/ 657 1 f84"/>
                  <a:gd name="f143" fmla="*/ 389 1 f85"/>
                  <a:gd name="f144" fmla="*/ 693 1 f84"/>
                  <a:gd name="f145" fmla="*/ 723 1 f84"/>
                  <a:gd name="f146" fmla="*/ 329 1 f85"/>
                  <a:gd name="f147" fmla="*/ 747 1 f84"/>
                  <a:gd name="f148" fmla="*/ 293 1 f85"/>
                  <a:gd name="f149" fmla="*/ 741 1 f84"/>
                  <a:gd name="f150" fmla="*/ 287 1 f85"/>
                  <a:gd name="f151" fmla="*/ 729 1 f84"/>
                  <a:gd name="f152" fmla="*/ 281 1 f85"/>
                  <a:gd name="f153" fmla="*/ 711 1 f84"/>
                  <a:gd name="f154" fmla="*/ 681 1 f84"/>
                  <a:gd name="f155" fmla="*/ 645 1 f84"/>
                  <a:gd name="f156" fmla="*/ 377 1 f85"/>
                  <a:gd name="f157" fmla="*/ 604 1 f84"/>
                  <a:gd name="f158" fmla="*/ 401 1 f85"/>
                  <a:gd name="f159" fmla="*/ 502 1 f84"/>
                  <a:gd name="f160" fmla="*/ 431 1 f85"/>
                  <a:gd name="f161" fmla="*/ 442 1 f84"/>
                  <a:gd name="f162" fmla="*/ f78 1 f84"/>
                  <a:gd name="f163" fmla="*/ f79 1 f85"/>
                  <a:gd name="f164" fmla="*/ f129 f75 1"/>
                  <a:gd name="f165" fmla="*/ f162 f75 1"/>
                  <a:gd name="f166" fmla="*/ f163 f76 1"/>
                  <a:gd name="f167" fmla="*/ f118 f76 1"/>
                  <a:gd name="f168" fmla="*/ f87 f75 1"/>
                  <a:gd name="f169" fmla="*/ f88 f76 1"/>
                  <a:gd name="f170" fmla="*/ f89 f75 1"/>
                  <a:gd name="f171" fmla="*/ f90 f76 1"/>
                  <a:gd name="f172" fmla="*/ f91 f75 1"/>
                  <a:gd name="f173" fmla="*/ f92 f76 1"/>
                  <a:gd name="f174" fmla="*/ f93 f75 1"/>
                  <a:gd name="f175" fmla="*/ f94 f76 1"/>
                  <a:gd name="f176" fmla="*/ f95 f75 1"/>
                  <a:gd name="f177" fmla="*/ f96 f76 1"/>
                  <a:gd name="f178" fmla="*/ f97 f75 1"/>
                  <a:gd name="f179" fmla="*/ f98 f76 1"/>
                  <a:gd name="f180" fmla="*/ f99 f75 1"/>
                  <a:gd name="f181" fmla="*/ f100 f76 1"/>
                  <a:gd name="f182" fmla="*/ f101 f75 1"/>
                  <a:gd name="f183" fmla="*/ f102 f76 1"/>
                  <a:gd name="f184" fmla="*/ f103 f75 1"/>
                  <a:gd name="f185" fmla="*/ f104 f76 1"/>
                  <a:gd name="f186" fmla="*/ f105 f76 1"/>
                  <a:gd name="f187" fmla="*/ f106 f76 1"/>
                  <a:gd name="f188" fmla="*/ f107 f76 1"/>
                  <a:gd name="f189" fmla="*/ f108 f76 1"/>
                  <a:gd name="f190" fmla="*/ f109 f76 1"/>
                  <a:gd name="f191" fmla="*/ f110 f76 1"/>
                  <a:gd name="f192" fmla="*/ f111 f76 1"/>
                  <a:gd name="f193" fmla="*/ f112 f76 1"/>
                  <a:gd name="f194" fmla="*/ f113 f75 1"/>
                  <a:gd name="f195" fmla="*/ f114 f75 1"/>
                  <a:gd name="f196" fmla="*/ f115 f76 1"/>
                  <a:gd name="f197" fmla="*/ f116 f76 1"/>
                  <a:gd name="f198" fmla="*/ f117 f76 1"/>
                  <a:gd name="f199" fmla="*/ f119 f75 1"/>
                  <a:gd name="f200" fmla="*/ f120 f75 1"/>
                  <a:gd name="f201" fmla="*/ f121 f75 1"/>
                  <a:gd name="f202" fmla="*/ f122 f75 1"/>
                  <a:gd name="f203" fmla="*/ f123 f76 1"/>
                  <a:gd name="f204" fmla="*/ f124 f75 1"/>
                  <a:gd name="f205" fmla="*/ f125 f76 1"/>
                  <a:gd name="f206" fmla="*/ f126 f76 1"/>
                  <a:gd name="f207" fmla="*/ f127 f75 1"/>
                  <a:gd name="f208" fmla="*/ f128 f76 1"/>
                  <a:gd name="f209" fmla="*/ f130 f76 1"/>
                  <a:gd name="f210" fmla="*/ f131 f76 1"/>
                  <a:gd name="f211" fmla="*/ f132 f76 1"/>
                  <a:gd name="f212" fmla="*/ f133 f76 1"/>
                  <a:gd name="f213" fmla="*/ f134 f76 1"/>
                  <a:gd name="f214" fmla="*/ f135 f76 1"/>
                  <a:gd name="f215" fmla="*/ f136 f76 1"/>
                  <a:gd name="f216" fmla="*/ f137 f75 1"/>
                  <a:gd name="f217" fmla="*/ f138 f75 1"/>
                  <a:gd name="f218" fmla="*/ f139 f76 1"/>
                  <a:gd name="f219" fmla="*/ f140 f75 1"/>
                  <a:gd name="f220" fmla="*/ f141 f76 1"/>
                  <a:gd name="f221" fmla="*/ f142 f75 1"/>
                  <a:gd name="f222" fmla="*/ f143 f76 1"/>
                  <a:gd name="f223" fmla="*/ f144 f75 1"/>
                  <a:gd name="f224" fmla="*/ f145 f75 1"/>
                  <a:gd name="f225" fmla="*/ f146 f76 1"/>
                  <a:gd name="f226" fmla="*/ f147 f75 1"/>
                  <a:gd name="f227" fmla="*/ f148 f76 1"/>
                  <a:gd name="f228" fmla="*/ f149 f75 1"/>
                  <a:gd name="f229" fmla="*/ f150 f76 1"/>
                  <a:gd name="f230" fmla="*/ f151 f75 1"/>
                  <a:gd name="f231" fmla="*/ f152 f76 1"/>
                  <a:gd name="f232" fmla="*/ f153 f75 1"/>
                  <a:gd name="f233" fmla="*/ f154 f75 1"/>
                  <a:gd name="f234" fmla="*/ f155 f75 1"/>
                  <a:gd name="f235" fmla="*/ f156 f76 1"/>
                  <a:gd name="f236" fmla="*/ f157 f75 1"/>
                  <a:gd name="f237" fmla="*/ f158 f76 1"/>
                  <a:gd name="f238" fmla="*/ f159 f75 1"/>
                  <a:gd name="f239" fmla="*/ f160 f76 1"/>
                  <a:gd name="f240" fmla="*/ f161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68" y="f169"/>
                  </a:cxn>
                  <a:cxn ang="f86">
                    <a:pos x="f170" y="f171"/>
                  </a:cxn>
                  <a:cxn ang="f86">
                    <a:pos x="f172" y="f173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78" y="f179"/>
                  </a:cxn>
                  <a:cxn ang="f86">
                    <a:pos x="f180" y="f181"/>
                  </a:cxn>
                  <a:cxn ang="f86">
                    <a:pos x="f182" y="f183"/>
                  </a:cxn>
                  <a:cxn ang="f86">
                    <a:pos x="f184" y="f185"/>
                  </a:cxn>
                  <a:cxn ang="f86">
                    <a:pos x="f182" y="f186"/>
                  </a:cxn>
                  <a:cxn ang="f86">
                    <a:pos x="f180" y="f187"/>
                  </a:cxn>
                  <a:cxn ang="f86">
                    <a:pos x="f178" y="f188"/>
                  </a:cxn>
                  <a:cxn ang="f86">
                    <a:pos x="f176" y="f189"/>
                  </a:cxn>
                  <a:cxn ang="f86">
                    <a:pos x="f174" y="f190"/>
                  </a:cxn>
                  <a:cxn ang="f86">
                    <a:pos x="f172" y="f191"/>
                  </a:cxn>
                  <a:cxn ang="f86">
                    <a:pos x="f170" y="f192"/>
                  </a:cxn>
                  <a:cxn ang="f86">
                    <a:pos x="f168" y="f193"/>
                  </a:cxn>
                  <a:cxn ang="f86">
                    <a:pos x="f194" y="f192"/>
                  </a:cxn>
                  <a:cxn ang="f86">
                    <a:pos x="f195" y="f196"/>
                  </a:cxn>
                  <a:cxn ang="f86">
                    <a:pos x="f195" y="f197"/>
                  </a:cxn>
                  <a:cxn ang="f86">
                    <a:pos x="f195" y="f191"/>
                  </a:cxn>
                  <a:cxn ang="f86">
                    <a:pos x="f194" y="f198"/>
                  </a:cxn>
                  <a:cxn ang="f86">
                    <a:pos x="f168" y="f167"/>
                  </a:cxn>
                  <a:cxn ang="f86">
                    <a:pos x="f199" y="f198"/>
                  </a:cxn>
                  <a:cxn ang="f86">
                    <a:pos x="f200" y="f192"/>
                  </a:cxn>
                  <a:cxn ang="f86">
                    <a:pos x="f201" y="f196"/>
                  </a:cxn>
                  <a:cxn ang="f86">
                    <a:pos x="f202" y="f203"/>
                  </a:cxn>
                  <a:cxn ang="f86">
                    <a:pos x="f204" y="f205"/>
                  </a:cxn>
                  <a:cxn ang="f86">
                    <a:pos x="f182" y="f206"/>
                  </a:cxn>
                  <a:cxn ang="f86">
                    <a:pos x="f207" y="f208"/>
                  </a:cxn>
                  <a:cxn ang="f86">
                    <a:pos x="f164" y="f185"/>
                  </a:cxn>
                  <a:cxn ang="f86">
                    <a:pos x="f207" y="f209"/>
                  </a:cxn>
                  <a:cxn ang="f86">
                    <a:pos x="f182" y="f210"/>
                  </a:cxn>
                  <a:cxn ang="f86">
                    <a:pos x="f204" y="f211"/>
                  </a:cxn>
                  <a:cxn ang="f86">
                    <a:pos x="f202" y="f212"/>
                  </a:cxn>
                  <a:cxn ang="f86">
                    <a:pos x="f201" y="f213"/>
                  </a:cxn>
                  <a:cxn ang="f86">
                    <a:pos x="f200" y="f169"/>
                  </a:cxn>
                  <a:cxn ang="f86">
                    <a:pos x="f199" y="f214"/>
                  </a:cxn>
                  <a:cxn ang="f86">
                    <a:pos x="f168" y="f215"/>
                  </a:cxn>
                  <a:cxn ang="f86">
                    <a:pos x="f216" y="f214"/>
                  </a:cxn>
                  <a:cxn ang="f86">
                    <a:pos x="f217" y="f218"/>
                  </a:cxn>
                  <a:cxn ang="f86">
                    <a:pos x="f219" y="f220"/>
                  </a:cxn>
                  <a:cxn ang="f86">
                    <a:pos x="f221" y="f222"/>
                  </a:cxn>
                  <a:cxn ang="f86">
                    <a:pos x="f223" y="f211"/>
                  </a:cxn>
                  <a:cxn ang="f86">
                    <a:pos x="f224" y="f225"/>
                  </a:cxn>
                  <a:cxn ang="f86">
                    <a:pos x="f226" y="f227"/>
                  </a:cxn>
                  <a:cxn ang="f86">
                    <a:pos x="f228" y="f229"/>
                  </a:cxn>
                  <a:cxn ang="f86">
                    <a:pos x="f230" y="f231"/>
                  </a:cxn>
                  <a:cxn ang="f86">
                    <a:pos x="f232" y="f210"/>
                  </a:cxn>
                  <a:cxn ang="f86">
                    <a:pos x="f233" y="f179"/>
                  </a:cxn>
                  <a:cxn ang="f86">
                    <a:pos x="f234" y="f235"/>
                  </a:cxn>
                  <a:cxn ang="f86">
                    <a:pos x="f236" y="f237"/>
                  </a:cxn>
                  <a:cxn ang="f86">
                    <a:pos x="f238" y="f239"/>
                  </a:cxn>
                  <a:cxn ang="f86">
                    <a:pos x="f240" y="f169"/>
                  </a:cxn>
                  <a:cxn ang="f86">
                    <a:pos x="f168" y="f169"/>
                  </a:cxn>
                  <a:cxn ang="f86">
                    <a:pos x="f168" y="f169"/>
                  </a:cxn>
                </a:cxnLst>
                <a:rect l="f164" t="f167" r="f165" b="f166"/>
                <a:pathLst>
                  <a:path w="747" h="4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1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1" y="f14"/>
                    </a:lnTo>
                    <a:lnTo>
                      <a:pt x="f20" y="f25"/>
                    </a:lnTo>
                    <a:lnTo>
                      <a:pt x="f18" y="f26"/>
                    </a:lnTo>
                    <a:lnTo>
                      <a:pt x="f16" y="f27"/>
                    </a:lnTo>
                    <a:lnTo>
                      <a:pt x="f14" y="f28"/>
                    </a:lnTo>
                    <a:lnTo>
                      <a:pt x="f12" y="f21"/>
                    </a:lnTo>
                    <a:lnTo>
                      <a:pt x="f10" y="f29"/>
                    </a:lnTo>
                    <a:lnTo>
                      <a:pt x="f8" y="f30"/>
                    </a:lnTo>
                    <a:lnTo>
                      <a:pt x="f31" y="f29"/>
                    </a:lnTo>
                    <a:lnTo>
                      <a:pt x="f32" y="f33"/>
                    </a:lnTo>
                    <a:lnTo>
                      <a:pt x="f32" y="f34"/>
                    </a:lnTo>
                    <a:lnTo>
                      <a:pt x="f32" y="f21"/>
                    </a:lnTo>
                    <a:lnTo>
                      <a:pt x="f31" y="f35"/>
                    </a:lnTo>
                    <a:lnTo>
                      <a:pt x="f8" y="f5"/>
                    </a:lnTo>
                    <a:lnTo>
                      <a:pt x="f36" y="f35"/>
                    </a:lnTo>
                    <a:lnTo>
                      <a:pt x="f37" y="f29"/>
                    </a:lnTo>
                    <a:lnTo>
                      <a:pt x="f38" y="f33"/>
                    </a:lnTo>
                    <a:lnTo>
                      <a:pt x="f39" y="f40"/>
                    </a:lnTo>
                    <a:lnTo>
                      <a:pt x="f40" y="f41"/>
                    </a:lnTo>
                    <a:lnTo>
                      <a:pt x="f21" y="f42"/>
                    </a:lnTo>
                    <a:lnTo>
                      <a:pt x="f35" y="f43"/>
                    </a:lnTo>
                    <a:lnTo>
                      <a:pt x="f5" y="f24"/>
                    </a:lnTo>
                    <a:lnTo>
                      <a:pt x="f35" y="f44"/>
                    </a:lnTo>
                    <a:lnTo>
                      <a:pt x="f21" y="f45"/>
                    </a:lnTo>
                    <a:lnTo>
                      <a:pt x="f40" y="f46"/>
                    </a:lnTo>
                    <a:lnTo>
                      <a:pt x="f39" y="f47"/>
                    </a:lnTo>
                    <a:lnTo>
                      <a:pt x="f38" y="f48"/>
                    </a:lnTo>
                    <a:lnTo>
                      <a:pt x="f37" y="f9"/>
                    </a:lnTo>
                    <a:lnTo>
                      <a:pt x="f36" y="f49"/>
                    </a:lnTo>
                    <a:lnTo>
                      <a:pt x="f8" y="f7"/>
                    </a:lnTo>
                    <a:lnTo>
                      <a:pt x="f50" y="f49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46"/>
                    </a:lnTo>
                    <a:lnTo>
                      <a:pt x="f58" y="f59"/>
                    </a:lnTo>
                    <a:lnTo>
                      <a:pt x="f6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45"/>
                    </a:lnTo>
                    <a:lnTo>
                      <a:pt x="f66" y="f19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3" y="f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6410328" y="5907088"/>
                <a:ext cx="152403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6"/>
                  <a:gd name="f7" fmla="val 30"/>
                  <a:gd name="f8" fmla="val 12"/>
                  <a:gd name="f9" fmla="val 48"/>
                  <a:gd name="f10" fmla="val 18"/>
                  <a:gd name="f11" fmla="val 24"/>
                  <a:gd name="f12" fmla="+- 0 0 -90"/>
                  <a:gd name="f13" fmla="*/ f3 1 96"/>
                  <a:gd name="f14" fmla="*/ f4 1 30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96"/>
                  <a:gd name="f23" fmla="*/ f19 1 30"/>
                  <a:gd name="f24" fmla="+- f21 0 f1"/>
                  <a:gd name="f25" fmla="*/ 0 1 f22"/>
                  <a:gd name="f26" fmla="*/ 0 1 f23"/>
                  <a:gd name="f27" fmla="*/ 12 1 f23"/>
                  <a:gd name="f28" fmla="*/ 48 1 f22"/>
                  <a:gd name="f29" fmla="*/ 18 1 f23"/>
                  <a:gd name="f30" fmla="*/ 96 1 f22"/>
                  <a:gd name="f31" fmla="*/ 30 1 f23"/>
                  <a:gd name="f32" fmla="*/ 24 1 f23"/>
                  <a:gd name="f33" fmla="*/ f16 1 f22"/>
                  <a:gd name="f34" fmla="*/ f17 1 f23"/>
                  <a:gd name="f35" fmla="*/ f25 f13 1"/>
                  <a:gd name="f36" fmla="*/ f33 f13 1"/>
                  <a:gd name="f37" fmla="*/ f34 f14 1"/>
                  <a:gd name="f38" fmla="*/ f26 f14 1"/>
                  <a:gd name="f39" fmla="*/ f27 f14 1"/>
                  <a:gd name="f40" fmla="*/ f28 f13 1"/>
                  <a:gd name="f41" fmla="*/ f29 f14 1"/>
                  <a:gd name="f42" fmla="*/ f30 f13 1"/>
                  <a:gd name="f43" fmla="*/ f31 f14 1"/>
                  <a:gd name="f44" fmla="*/ f32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35" y="f38"/>
                  </a:cxn>
                  <a:cxn ang="f24">
                    <a:pos x="f35" y="f39"/>
                  </a:cxn>
                  <a:cxn ang="f24">
                    <a:pos x="f40" y="f41"/>
                  </a:cxn>
                  <a:cxn ang="f24">
                    <a:pos x="f42" y="f43"/>
                  </a:cxn>
                  <a:cxn ang="f24">
                    <a:pos x="f42" y="f44"/>
                  </a:cxn>
                  <a:cxn ang="f24">
                    <a:pos x="f42" y="f41"/>
                  </a:cxn>
                  <a:cxn ang="f24">
                    <a:pos x="f40" y="f39"/>
                  </a:cxn>
                  <a:cxn ang="f24">
                    <a:pos x="f35" y="f38"/>
                  </a:cxn>
                  <a:cxn ang="f24">
                    <a:pos x="f35" y="f38"/>
                  </a:cxn>
                </a:cxnLst>
                <a:rect l="f35" t="f38" r="f36" b="f37"/>
                <a:pathLst>
                  <a:path w="96" h="30">
                    <a:moveTo>
                      <a:pt x="f5" y="f5"/>
                    </a:moveTo>
                    <a:lnTo>
                      <a:pt x="f5" y="f8"/>
                    </a:lnTo>
                    <a:lnTo>
                      <a:pt x="f9" y="f10"/>
                    </a:lnTo>
                    <a:lnTo>
                      <a:pt x="f6" y="f7"/>
                    </a:lnTo>
                    <a:lnTo>
                      <a:pt x="f6" y="f11"/>
                    </a:lnTo>
                    <a:lnTo>
                      <a:pt x="f6" y="f10"/>
                    </a:lnTo>
                    <a:lnTo>
                      <a:pt x="f9" y="f8"/>
                    </a:lnTo>
                    <a:lnTo>
                      <a:pt x="f5" y="f5"/>
                    </a:lnTo>
                    <a:lnTo>
                      <a:pt x="f5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Oval 16"/>
              <p:cNvSpPr/>
              <p:nvPr/>
            </p:nvSpPr>
            <p:spPr>
              <a:xfrm>
                <a:off x="6208711" y="6267453"/>
                <a:ext cx="133346" cy="8413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819396" y="5764213"/>
              <a:ext cx="2581278" cy="1084268"/>
              <a:chOff x="2819396" y="5764213"/>
              <a:chExt cx="2581278" cy="1084268"/>
            </a:xfrm>
          </p:grpSpPr>
          <p:sp>
            <p:nvSpPr>
              <p:cNvPr id="18" name="Oval 18"/>
              <p:cNvSpPr/>
              <p:nvPr/>
            </p:nvSpPr>
            <p:spPr>
              <a:xfrm>
                <a:off x="3600450" y="6245223"/>
                <a:ext cx="1012826" cy="59848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Oval 19"/>
              <p:cNvSpPr/>
              <p:nvPr/>
            </p:nvSpPr>
            <p:spPr>
              <a:xfrm>
                <a:off x="3673473" y="6283327"/>
                <a:ext cx="862014" cy="527051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Oval 20"/>
              <p:cNvSpPr/>
              <p:nvPr/>
            </p:nvSpPr>
            <p:spPr>
              <a:xfrm>
                <a:off x="3716341" y="6316666"/>
                <a:ext cx="795335" cy="47466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Oval 21"/>
              <p:cNvSpPr/>
              <p:nvPr/>
            </p:nvSpPr>
            <p:spPr>
              <a:xfrm>
                <a:off x="3759198" y="6345241"/>
                <a:ext cx="704846" cy="409578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Oval 22"/>
              <p:cNvSpPr/>
              <p:nvPr/>
            </p:nvSpPr>
            <p:spPr>
              <a:xfrm>
                <a:off x="3786192" y="6357942"/>
                <a:ext cx="655633" cy="38100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Oval 23"/>
              <p:cNvSpPr/>
              <p:nvPr/>
            </p:nvSpPr>
            <p:spPr>
              <a:xfrm>
                <a:off x="3868734" y="6391271"/>
                <a:ext cx="485775" cy="30479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77C8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Oval 24"/>
              <p:cNvSpPr/>
              <p:nvPr/>
            </p:nvSpPr>
            <p:spPr>
              <a:xfrm>
                <a:off x="3930648" y="6438903"/>
                <a:ext cx="360365" cy="214317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Oval 25"/>
              <p:cNvSpPr/>
              <p:nvPr/>
            </p:nvSpPr>
            <p:spPr>
              <a:xfrm>
                <a:off x="4035420" y="6503990"/>
                <a:ext cx="142875" cy="9525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4103690" y="6067428"/>
                <a:ext cx="712783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48"/>
                  <a:gd name="f7" fmla="val 186"/>
                  <a:gd name="f8" fmla="val 6"/>
                  <a:gd name="f9" fmla="val 78"/>
                  <a:gd name="f10" fmla="val 12"/>
                  <a:gd name="f11" fmla="val 150"/>
                  <a:gd name="f12" fmla="val 18"/>
                  <a:gd name="f13" fmla="val 215"/>
                  <a:gd name="f14" fmla="val 36"/>
                  <a:gd name="f15" fmla="val 275"/>
                  <a:gd name="f16" fmla="val 60"/>
                  <a:gd name="f17" fmla="val 329"/>
                  <a:gd name="f18" fmla="val 84"/>
                  <a:gd name="f19" fmla="val 377"/>
                  <a:gd name="f20" fmla="val 114"/>
                  <a:gd name="f21" fmla="val 419"/>
                  <a:gd name="f22" fmla="val 162"/>
                  <a:gd name="f23" fmla="val 413"/>
                  <a:gd name="f24" fmla="val 126"/>
                  <a:gd name="f25" fmla="val 371"/>
                  <a:gd name="f26" fmla="val 96"/>
                  <a:gd name="f27" fmla="val 323"/>
                  <a:gd name="f28" fmla="val 66"/>
                  <a:gd name="f29" fmla="val 269"/>
                  <a:gd name="f30" fmla="val 48"/>
                  <a:gd name="f31" fmla="val 144"/>
                  <a:gd name="f32" fmla="+- 0 0 -90"/>
                  <a:gd name="f33" fmla="*/ f3 1 448"/>
                  <a:gd name="f34" fmla="*/ f4 1 186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448"/>
                  <a:gd name="f43" fmla="*/ f39 1 186"/>
                  <a:gd name="f44" fmla="+- f41 0 f1"/>
                  <a:gd name="f45" fmla="*/ 6 1 f42"/>
                  <a:gd name="f46" fmla="*/ 6 1 f43"/>
                  <a:gd name="f47" fmla="*/ 78 1 f42"/>
                  <a:gd name="f48" fmla="*/ 12 1 f43"/>
                  <a:gd name="f49" fmla="*/ 150 1 f42"/>
                  <a:gd name="f50" fmla="*/ 18 1 f43"/>
                  <a:gd name="f51" fmla="*/ 215 1 f42"/>
                  <a:gd name="f52" fmla="*/ 36 1 f43"/>
                  <a:gd name="f53" fmla="*/ 275 1 f42"/>
                  <a:gd name="f54" fmla="*/ 60 1 f43"/>
                  <a:gd name="f55" fmla="*/ 329 1 f42"/>
                  <a:gd name="f56" fmla="*/ 84 1 f43"/>
                  <a:gd name="f57" fmla="*/ 377 1 f42"/>
                  <a:gd name="f58" fmla="*/ 114 1 f43"/>
                  <a:gd name="f59" fmla="*/ 419 1 f42"/>
                  <a:gd name="f60" fmla="*/ 150 1 f43"/>
                  <a:gd name="f61" fmla="*/ 448 1 f42"/>
                  <a:gd name="f62" fmla="*/ 186 1 f43"/>
                  <a:gd name="f63" fmla="*/ 162 1 f43"/>
                  <a:gd name="f64" fmla="*/ 413 1 f42"/>
                  <a:gd name="f65" fmla="*/ 126 1 f43"/>
                  <a:gd name="f66" fmla="*/ 371 1 f42"/>
                  <a:gd name="f67" fmla="*/ 96 1 f43"/>
                  <a:gd name="f68" fmla="*/ 323 1 f42"/>
                  <a:gd name="f69" fmla="*/ 66 1 f43"/>
                  <a:gd name="f70" fmla="*/ 269 1 f42"/>
                  <a:gd name="f71" fmla="*/ 48 1 f43"/>
                  <a:gd name="f72" fmla="*/ 144 1 f42"/>
                  <a:gd name="f73" fmla="*/ 0 1 f43"/>
                  <a:gd name="f74" fmla="*/ 0 1 f42"/>
                  <a:gd name="f75" fmla="*/ f36 1 f42"/>
                  <a:gd name="f76" fmla="*/ f37 1 f43"/>
                  <a:gd name="f77" fmla="*/ f74 f33 1"/>
                  <a:gd name="f78" fmla="*/ f75 f33 1"/>
                  <a:gd name="f79" fmla="*/ f76 f34 1"/>
                  <a:gd name="f80" fmla="*/ f73 f34 1"/>
                  <a:gd name="f81" fmla="*/ f45 f33 1"/>
                  <a:gd name="f82" fmla="*/ f46 f34 1"/>
                  <a:gd name="f83" fmla="*/ f47 f33 1"/>
                  <a:gd name="f84" fmla="*/ f48 f34 1"/>
                  <a:gd name="f85" fmla="*/ f49 f33 1"/>
                  <a:gd name="f86" fmla="*/ f50 f34 1"/>
                  <a:gd name="f87" fmla="*/ f51 f33 1"/>
                  <a:gd name="f88" fmla="*/ f52 f34 1"/>
                  <a:gd name="f89" fmla="*/ f53 f33 1"/>
                  <a:gd name="f90" fmla="*/ f54 f34 1"/>
                  <a:gd name="f91" fmla="*/ f55 f33 1"/>
                  <a:gd name="f92" fmla="*/ f56 f34 1"/>
                  <a:gd name="f93" fmla="*/ f57 f33 1"/>
                  <a:gd name="f94" fmla="*/ f58 f34 1"/>
                  <a:gd name="f95" fmla="*/ f59 f33 1"/>
                  <a:gd name="f96" fmla="*/ f60 f34 1"/>
                  <a:gd name="f97" fmla="*/ f61 f33 1"/>
                  <a:gd name="f98" fmla="*/ f62 f34 1"/>
                  <a:gd name="f99" fmla="*/ f63 f34 1"/>
                  <a:gd name="f100" fmla="*/ f64 f33 1"/>
                  <a:gd name="f101" fmla="*/ f65 f34 1"/>
                  <a:gd name="f102" fmla="*/ f66 f33 1"/>
                  <a:gd name="f103" fmla="*/ f67 f34 1"/>
                  <a:gd name="f104" fmla="*/ f68 f33 1"/>
                  <a:gd name="f105" fmla="*/ f69 f34 1"/>
                  <a:gd name="f106" fmla="*/ f70 f33 1"/>
                  <a:gd name="f107" fmla="*/ f71 f34 1"/>
                  <a:gd name="f108" fmla="*/ f72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92"/>
                  </a:cxn>
                  <a:cxn ang="f44">
                    <a:pos x="f93" y="f94"/>
                  </a:cxn>
                  <a:cxn ang="f44">
                    <a:pos x="f95" y="f96"/>
                  </a:cxn>
                  <a:cxn ang="f44">
                    <a:pos x="f97" y="f98"/>
                  </a:cxn>
                  <a:cxn ang="f44">
                    <a:pos x="f97" y="f99"/>
                  </a:cxn>
                  <a:cxn ang="f44">
                    <a:pos x="f100" y="f101"/>
                  </a:cxn>
                  <a:cxn ang="f44">
                    <a:pos x="f102" y="f103"/>
                  </a:cxn>
                  <a:cxn ang="f44">
                    <a:pos x="f104" y="f105"/>
                  </a:cxn>
                  <a:cxn ang="f44">
                    <a:pos x="f106" y="f107"/>
                  </a:cxn>
                  <a:cxn ang="f44">
                    <a:pos x="f108" y="f84"/>
                  </a:cxn>
                  <a:cxn ang="f44">
                    <a:pos x="f83" y="f82"/>
                  </a:cxn>
                  <a:cxn ang="f44">
                    <a:pos x="f81" y="f80"/>
                  </a:cxn>
                  <a:cxn ang="f44">
                    <a:pos x="f77" y="f80"/>
                  </a:cxn>
                  <a:cxn ang="f44">
                    <a:pos x="f77" y="f80"/>
                  </a:cxn>
                  <a:cxn ang="f44">
                    <a:pos x="f77" y="f82"/>
                  </a:cxn>
                  <a:cxn ang="f44">
                    <a:pos x="f77" y="f82"/>
                  </a:cxn>
                  <a:cxn ang="f44">
                    <a:pos x="f81" y="f82"/>
                  </a:cxn>
                  <a:cxn ang="f44">
                    <a:pos x="f81" y="f82"/>
                  </a:cxn>
                </a:cxnLst>
                <a:rect l="f77" t="f80" r="f78" b="f79"/>
                <a:pathLst>
                  <a:path w="448" h="186">
                    <a:moveTo>
                      <a:pt x="f8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11"/>
                    </a:lnTo>
                    <a:lnTo>
                      <a:pt x="f6" y="f7"/>
                    </a:lnTo>
                    <a:lnTo>
                      <a:pt x="f6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10"/>
                    </a:lnTo>
                    <a:lnTo>
                      <a:pt x="f9" y="f8"/>
                    </a:lnTo>
                    <a:lnTo>
                      <a:pt x="f8" y="f5"/>
                    </a:lnTo>
                    <a:lnTo>
                      <a:pt x="f5" y="f5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5" y="f8"/>
                    </a:lnTo>
                    <a:lnTo>
                      <a:pt x="f8" y="f8"/>
                    </a:lnTo>
                    <a:lnTo>
                      <a:pt x="f8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3400425" y="6115049"/>
                <a:ext cx="1416048" cy="7334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90"/>
                  <a:gd name="f7" fmla="val 462"/>
                  <a:gd name="f8" fmla="val 23"/>
                  <a:gd name="f9" fmla="val 276"/>
                  <a:gd name="f10" fmla="val 29"/>
                  <a:gd name="f11" fmla="val 222"/>
                  <a:gd name="f12" fmla="val 59"/>
                  <a:gd name="f13" fmla="val 174"/>
                  <a:gd name="f14" fmla="val 95"/>
                  <a:gd name="f15" fmla="val 132"/>
                  <a:gd name="f16" fmla="val 149"/>
                  <a:gd name="f17" fmla="val 96"/>
                  <a:gd name="f18" fmla="val 209"/>
                  <a:gd name="f19" fmla="val 60"/>
                  <a:gd name="f20" fmla="val 281"/>
                  <a:gd name="f21" fmla="val 36"/>
                  <a:gd name="f22" fmla="val 364"/>
                  <a:gd name="f23" fmla="val 24"/>
                  <a:gd name="f24" fmla="val 448"/>
                  <a:gd name="f25" fmla="val 18"/>
                  <a:gd name="f26" fmla="val 532"/>
                  <a:gd name="f27" fmla="val 609"/>
                  <a:gd name="f28" fmla="val 681"/>
                  <a:gd name="f29" fmla="val 741"/>
                  <a:gd name="f30" fmla="val 795"/>
                  <a:gd name="f31" fmla="val 831"/>
                  <a:gd name="f32" fmla="val 861"/>
                  <a:gd name="f33" fmla="val 867"/>
                  <a:gd name="f34" fmla="val 855"/>
                  <a:gd name="f35" fmla="val 330"/>
                  <a:gd name="f36" fmla="val 378"/>
                  <a:gd name="f37" fmla="val 783"/>
                  <a:gd name="f38" fmla="val 426"/>
                  <a:gd name="f39" fmla="val 723"/>
                  <a:gd name="f40" fmla="val 765"/>
                  <a:gd name="f41" fmla="val 819"/>
                  <a:gd name="f42" fmla="val 884"/>
                  <a:gd name="f43" fmla="val 168"/>
                  <a:gd name="f44" fmla="val 813"/>
                  <a:gd name="f45" fmla="val 120"/>
                  <a:gd name="f46" fmla="val 759"/>
                  <a:gd name="f47" fmla="val 84"/>
                  <a:gd name="f48" fmla="val 693"/>
                  <a:gd name="f49" fmla="val 48"/>
                  <a:gd name="f50" fmla="val 621"/>
                  <a:gd name="f51" fmla="val 538"/>
                  <a:gd name="f52" fmla="val 6"/>
                  <a:gd name="f53" fmla="val 358"/>
                  <a:gd name="f54" fmla="val 275"/>
                  <a:gd name="f55" fmla="val 197"/>
                  <a:gd name="f56" fmla="val 131"/>
                  <a:gd name="f57" fmla="val 77"/>
                  <a:gd name="f58" fmla="val 35"/>
                  <a:gd name="f59" fmla="val 12"/>
                  <a:gd name="f60" fmla="val 71"/>
                  <a:gd name="f61" fmla="val 125"/>
                  <a:gd name="f62" fmla="val 167"/>
                  <a:gd name="f63" fmla="val 107"/>
                  <a:gd name="f64" fmla="+- 0 0 -90"/>
                  <a:gd name="f65" fmla="*/ f3 1 890"/>
                  <a:gd name="f66" fmla="*/ f4 1 462"/>
                  <a:gd name="f67" fmla="val f5"/>
                  <a:gd name="f68" fmla="val f6"/>
                  <a:gd name="f69" fmla="val f7"/>
                  <a:gd name="f70" fmla="*/ f64 f0 1"/>
                  <a:gd name="f71" fmla="+- f69 0 f67"/>
                  <a:gd name="f72" fmla="+- f68 0 f67"/>
                  <a:gd name="f73" fmla="*/ f70 1 f2"/>
                  <a:gd name="f74" fmla="*/ f72 1 890"/>
                  <a:gd name="f75" fmla="*/ f71 1 462"/>
                  <a:gd name="f76" fmla="+- f73 0 f1"/>
                  <a:gd name="f77" fmla="*/ 23 1 f74"/>
                  <a:gd name="f78" fmla="*/ 276 1 f75"/>
                  <a:gd name="f79" fmla="*/ 29 1 f74"/>
                  <a:gd name="f80" fmla="*/ 222 1 f75"/>
                  <a:gd name="f81" fmla="*/ 59 1 f74"/>
                  <a:gd name="f82" fmla="*/ 174 1 f75"/>
                  <a:gd name="f83" fmla="*/ 95 1 f74"/>
                  <a:gd name="f84" fmla="*/ 132 1 f75"/>
                  <a:gd name="f85" fmla="*/ 149 1 f74"/>
                  <a:gd name="f86" fmla="*/ 96 1 f75"/>
                  <a:gd name="f87" fmla="*/ 209 1 f74"/>
                  <a:gd name="f88" fmla="*/ 60 1 f75"/>
                  <a:gd name="f89" fmla="*/ 281 1 f74"/>
                  <a:gd name="f90" fmla="*/ 36 1 f75"/>
                  <a:gd name="f91" fmla="*/ 364 1 f74"/>
                  <a:gd name="f92" fmla="*/ 24 1 f75"/>
                  <a:gd name="f93" fmla="*/ 448 1 f74"/>
                  <a:gd name="f94" fmla="*/ 18 1 f75"/>
                  <a:gd name="f95" fmla="*/ 532 1 f74"/>
                  <a:gd name="f96" fmla="*/ 609 1 f74"/>
                  <a:gd name="f97" fmla="*/ 681 1 f74"/>
                  <a:gd name="f98" fmla="*/ 741 1 f74"/>
                  <a:gd name="f99" fmla="*/ 795 1 f74"/>
                  <a:gd name="f100" fmla="*/ 831 1 f74"/>
                  <a:gd name="f101" fmla="*/ 861 1 f74"/>
                  <a:gd name="f102" fmla="*/ 867 1 f74"/>
                  <a:gd name="f103" fmla="*/ 855 1 f74"/>
                  <a:gd name="f104" fmla="*/ 330 1 f75"/>
                  <a:gd name="f105" fmla="*/ 378 1 f75"/>
                  <a:gd name="f106" fmla="*/ 783 1 f74"/>
                  <a:gd name="f107" fmla="*/ 426 1 f75"/>
                  <a:gd name="f108" fmla="*/ 723 1 f74"/>
                  <a:gd name="f109" fmla="*/ 462 1 f75"/>
                  <a:gd name="f110" fmla="*/ 765 1 f74"/>
                  <a:gd name="f111" fmla="*/ 819 1 f74"/>
                  <a:gd name="f112" fmla="*/ 884 1 f74"/>
                  <a:gd name="f113" fmla="*/ 890 1 f74"/>
                  <a:gd name="f114" fmla="*/ 168 1 f75"/>
                  <a:gd name="f115" fmla="*/ 813 1 f74"/>
                  <a:gd name="f116" fmla="*/ 120 1 f75"/>
                  <a:gd name="f117" fmla="*/ 759 1 f74"/>
                  <a:gd name="f118" fmla="*/ 84 1 f75"/>
                  <a:gd name="f119" fmla="*/ 693 1 f74"/>
                  <a:gd name="f120" fmla="*/ 48 1 f75"/>
                  <a:gd name="f121" fmla="*/ 621 1 f74"/>
                  <a:gd name="f122" fmla="*/ 538 1 f74"/>
                  <a:gd name="f123" fmla="*/ 6 1 f75"/>
                  <a:gd name="f124" fmla="*/ 0 1 f75"/>
                  <a:gd name="f125" fmla="*/ 358 1 f74"/>
                  <a:gd name="f126" fmla="*/ 275 1 f74"/>
                  <a:gd name="f127" fmla="*/ 197 1 f74"/>
                  <a:gd name="f128" fmla="*/ 131 1 f74"/>
                  <a:gd name="f129" fmla="*/ 77 1 f74"/>
                  <a:gd name="f130" fmla="*/ 35 1 f74"/>
                  <a:gd name="f131" fmla="*/ 12 1 f74"/>
                  <a:gd name="f132" fmla="*/ 0 1 f74"/>
                  <a:gd name="f133" fmla="*/ 6 1 f74"/>
                  <a:gd name="f134" fmla="*/ 71 1 f74"/>
                  <a:gd name="f135" fmla="*/ 125 1 f74"/>
                  <a:gd name="f136" fmla="*/ 167 1 f74"/>
                  <a:gd name="f137" fmla="*/ 107 1 f74"/>
                  <a:gd name="f138" fmla="*/ f68 1 f74"/>
                  <a:gd name="f139" fmla="*/ f69 1 f75"/>
                  <a:gd name="f140" fmla="*/ f132 f65 1"/>
                  <a:gd name="f141" fmla="*/ f138 f65 1"/>
                  <a:gd name="f142" fmla="*/ f139 f66 1"/>
                  <a:gd name="f143" fmla="*/ f124 f66 1"/>
                  <a:gd name="f144" fmla="*/ f77 f65 1"/>
                  <a:gd name="f145" fmla="*/ f78 f66 1"/>
                  <a:gd name="f146" fmla="*/ f79 f65 1"/>
                  <a:gd name="f147" fmla="*/ f80 f66 1"/>
                  <a:gd name="f148" fmla="*/ f81 f65 1"/>
                  <a:gd name="f149" fmla="*/ f82 f66 1"/>
                  <a:gd name="f150" fmla="*/ f83 f65 1"/>
                  <a:gd name="f151" fmla="*/ f84 f66 1"/>
                  <a:gd name="f152" fmla="*/ f85 f65 1"/>
                  <a:gd name="f153" fmla="*/ f86 f66 1"/>
                  <a:gd name="f154" fmla="*/ f87 f65 1"/>
                  <a:gd name="f155" fmla="*/ f88 f66 1"/>
                  <a:gd name="f156" fmla="*/ f89 f65 1"/>
                  <a:gd name="f157" fmla="*/ f90 f66 1"/>
                  <a:gd name="f158" fmla="*/ f91 f65 1"/>
                  <a:gd name="f159" fmla="*/ f92 f66 1"/>
                  <a:gd name="f160" fmla="*/ f93 f65 1"/>
                  <a:gd name="f161" fmla="*/ f94 f66 1"/>
                  <a:gd name="f162" fmla="*/ f95 f65 1"/>
                  <a:gd name="f163" fmla="*/ f96 f65 1"/>
                  <a:gd name="f164" fmla="*/ f97 f65 1"/>
                  <a:gd name="f165" fmla="*/ f98 f65 1"/>
                  <a:gd name="f166" fmla="*/ f99 f65 1"/>
                  <a:gd name="f167" fmla="*/ f100 f65 1"/>
                  <a:gd name="f168" fmla="*/ f101 f65 1"/>
                  <a:gd name="f169" fmla="*/ f102 f65 1"/>
                  <a:gd name="f170" fmla="*/ f103 f65 1"/>
                  <a:gd name="f171" fmla="*/ f104 f66 1"/>
                  <a:gd name="f172" fmla="*/ f105 f66 1"/>
                  <a:gd name="f173" fmla="*/ f106 f65 1"/>
                  <a:gd name="f174" fmla="*/ f107 f66 1"/>
                  <a:gd name="f175" fmla="*/ f108 f65 1"/>
                  <a:gd name="f176" fmla="*/ f109 f66 1"/>
                  <a:gd name="f177" fmla="*/ f110 f65 1"/>
                  <a:gd name="f178" fmla="*/ f111 f65 1"/>
                  <a:gd name="f179" fmla="*/ f112 f65 1"/>
                  <a:gd name="f180" fmla="*/ f113 f65 1"/>
                  <a:gd name="f181" fmla="*/ f114 f66 1"/>
                  <a:gd name="f182" fmla="*/ f115 f65 1"/>
                  <a:gd name="f183" fmla="*/ f116 f66 1"/>
                  <a:gd name="f184" fmla="*/ f117 f65 1"/>
                  <a:gd name="f185" fmla="*/ f118 f66 1"/>
                  <a:gd name="f186" fmla="*/ f119 f65 1"/>
                  <a:gd name="f187" fmla="*/ f120 f66 1"/>
                  <a:gd name="f188" fmla="*/ f121 f65 1"/>
                  <a:gd name="f189" fmla="*/ f122 f65 1"/>
                  <a:gd name="f190" fmla="*/ f123 f66 1"/>
                  <a:gd name="f191" fmla="*/ f125 f65 1"/>
                  <a:gd name="f192" fmla="*/ f126 f65 1"/>
                  <a:gd name="f193" fmla="*/ f127 f65 1"/>
                  <a:gd name="f194" fmla="*/ f128 f65 1"/>
                  <a:gd name="f195" fmla="*/ f129 f65 1"/>
                  <a:gd name="f196" fmla="*/ f130 f65 1"/>
                  <a:gd name="f197" fmla="*/ f131 f65 1"/>
                  <a:gd name="f198" fmla="*/ f133 f65 1"/>
                  <a:gd name="f199" fmla="*/ f134 f65 1"/>
                  <a:gd name="f200" fmla="*/ f135 f65 1"/>
                  <a:gd name="f201" fmla="*/ f136 f65 1"/>
                  <a:gd name="f202" fmla="*/ f137 f6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6">
                    <a:pos x="f144" y="f145"/>
                  </a:cxn>
                  <a:cxn ang="f76">
                    <a:pos x="f146" y="f147"/>
                  </a:cxn>
                  <a:cxn ang="f76">
                    <a:pos x="f148" y="f149"/>
                  </a:cxn>
                  <a:cxn ang="f76">
                    <a:pos x="f150" y="f151"/>
                  </a:cxn>
                  <a:cxn ang="f76">
                    <a:pos x="f152" y="f153"/>
                  </a:cxn>
                  <a:cxn ang="f76">
                    <a:pos x="f154" y="f155"/>
                  </a:cxn>
                  <a:cxn ang="f76">
                    <a:pos x="f156" y="f157"/>
                  </a:cxn>
                  <a:cxn ang="f76">
                    <a:pos x="f158" y="f159"/>
                  </a:cxn>
                  <a:cxn ang="f76">
                    <a:pos x="f160" y="f161"/>
                  </a:cxn>
                  <a:cxn ang="f76">
                    <a:pos x="f162" y="f159"/>
                  </a:cxn>
                  <a:cxn ang="f76">
                    <a:pos x="f163" y="f157"/>
                  </a:cxn>
                  <a:cxn ang="f76">
                    <a:pos x="f164" y="f155"/>
                  </a:cxn>
                  <a:cxn ang="f76">
                    <a:pos x="f165" y="f153"/>
                  </a:cxn>
                  <a:cxn ang="f76">
                    <a:pos x="f166" y="f151"/>
                  </a:cxn>
                  <a:cxn ang="f76">
                    <a:pos x="f167" y="f149"/>
                  </a:cxn>
                  <a:cxn ang="f76">
                    <a:pos x="f168" y="f147"/>
                  </a:cxn>
                  <a:cxn ang="f76">
                    <a:pos x="f169" y="f145"/>
                  </a:cxn>
                  <a:cxn ang="f76">
                    <a:pos x="f170" y="f171"/>
                  </a:cxn>
                  <a:cxn ang="f76">
                    <a:pos x="f167" y="f172"/>
                  </a:cxn>
                  <a:cxn ang="f76">
                    <a:pos x="f173" y="f174"/>
                  </a:cxn>
                  <a:cxn ang="f76">
                    <a:pos x="f175" y="f176"/>
                  </a:cxn>
                  <a:cxn ang="f76">
                    <a:pos x="f177" y="f176"/>
                  </a:cxn>
                  <a:cxn ang="f76">
                    <a:pos x="f178" y="f174"/>
                  </a:cxn>
                  <a:cxn ang="f76">
                    <a:pos x="f170" y="f172"/>
                  </a:cxn>
                  <a:cxn ang="f76">
                    <a:pos x="f179" y="f171"/>
                  </a:cxn>
                  <a:cxn ang="f76">
                    <a:pos x="f180" y="f145"/>
                  </a:cxn>
                  <a:cxn ang="f76">
                    <a:pos x="f179" y="f147"/>
                  </a:cxn>
                  <a:cxn ang="f76">
                    <a:pos x="f170" y="f181"/>
                  </a:cxn>
                  <a:cxn ang="f76">
                    <a:pos x="f182" y="f183"/>
                  </a:cxn>
                  <a:cxn ang="f76">
                    <a:pos x="f184" y="f185"/>
                  </a:cxn>
                  <a:cxn ang="f76">
                    <a:pos x="f186" y="f187"/>
                  </a:cxn>
                  <a:cxn ang="f76">
                    <a:pos x="f188" y="f159"/>
                  </a:cxn>
                  <a:cxn ang="f76">
                    <a:pos x="f189" y="f190"/>
                  </a:cxn>
                  <a:cxn ang="f76">
                    <a:pos x="f160" y="f143"/>
                  </a:cxn>
                  <a:cxn ang="f76">
                    <a:pos x="f191" y="f190"/>
                  </a:cxn>
                  <a:cxn ang="f76">
                    <a:pos x="f192" y="f159"/>
                  </a:cxn>
                  <a:cxn ang="f76">
                    <a:pos x="f193" y="f187"/>
                  </a:cxn>
                  <a:cxn ang="f76">
                    <a:pos x="f194" y="f185"/>
                  </a:cxn>
                  <a:cxn ang="f76">
                    <a:pos x="f195" y="f183"/>
                  </a:cxn>
                  <a:cxn ang="f76">
                    <a:pos x="f196" y="f181"/>
                  </a:cxn>
                  <a:cxn ang="f76">
                    <a:pos x="f197" y="f147"/>
                  </a:cxn>
                  <a:cxn ang="f76">
                    <a:pos x="f140" y="f145"/>
                  </a:cxn>
                  <a:cxn ang="f76">
                    <a:pos x="f198" y="f171"/>
                  </a:cxn>
                  <a:cxn ang="f76">
                    <a:pos x="f196" y="f172"/>
                  </a:cxn>
                  <a:cxn ang="f76">
                    <a:pos x="f199" y="f174"/>
                  </a:cxn>
                  <a:cxn ang="f76">
                    <a:pos x="f200" y="f176"/>
                  </a:cxn>
                  <a:cxn ang="f76">
                    <a:pos x="f201" y="f176"/>
                  </a:cxn>
                  <a:cxn ang="f76">
                    <a:pos x="f202" y="f174"/>
                  </a:cxn>
                  <a:cxn ang="f76">
                    <a:pos x="f148" y="f172"/>
                  </a:cxn>
                  <a:cxn ang="f76">
                    <a:pos x="f196" y="f171"/>
                  </a:cxn>
                  <a:cxn ang="f76">
                    <a:pos x="f144" y="f145"/>
                  </a:cxn>
                  <a:cxn ang="f76">
                    <a:pos x="f144" y="f145"/>
                  </a:cxn>
                </a:cxnLst>
                <a:rect l="f140" t="f143" r="f141" b="f142"/>
                <a:pathLst>
                  <a:path w="890" h="462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3"/>
                    </a:lnTo>
                    <a:lnTo>
                      <a:pt x="f27" y="f21"/>
                    </a:lnTo>
                    <a:lnTo>
                      <a:pt x="f28" y="f19"/>
                    </a:lnTo>
                    <a:lnTo>
                      <a:pt x="f29" y="f17"/>
                    </a:lnTo>
                    <a:lnTo>
                      <a:pt x="f30" y="f15"/>
                    </a:lnTo>
                    <a:lnTo>
                      <a:pt x="f31" y="f13"/>
                    </a:lnTo>
                    <a:lnTo>
                      <a:pt x="f32" y="f11"/>
                    </a:lnTo>
                    <a:lnTo>
                      <a:pt x="f33" y="f9"/>
                    </a:lnTo>
                    <a:lnTo>
                      <a:pt x="f34" y="f35"/>
                    </a:lnTo>
                    <a:lnTo>
                      <a:pt x="f31" y="f36"/>
                    </a:lnTo>
                    <a:lnTo>
                      <a:pt x="f37" y="f38"/>
                    </a:lnTo>
                    <a:lnTo>
                      <a:pt x="f39" y="f7"/>
                    </a:lnTo>
                    <a:lnTo>
                      <a:pt x="f40" y="f7"/>
                    </a:lnTo>
                    <a:lnTo>
                      <a:pt x="f41" y="f38"/>
                    </a:lnTo>
                    <a:lnTo>
                      <a:pt x="f34" y="f36"/>
                    </a:lnTo>
                    <a:lnTo>
                      <a:pt x="f42" y="f35"/>
                    </a:lnTo>
                    <a:lnTo>
                      <a:pt x="f6" y="f9"/>
                    </a:lnTo>
                    <a:lnTo>
                      <a:pt x="f42" y="f11"/>
                    </a:lnTo>
                    <a:lnTo>
                      <a:pt x="f34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23"/>
                    </a:lnTo>
                    <a:lnTo>
                      <a:pt x="f51" y="f52"/>
                    </a:lnTo>
                    <a:lnTo>
                      <a:pt x="f24" y="f5"/>
                    </a:lnTo>
                    <a:lnTo>
                      <a:pt x="f53" y="f52"/>
                    </a:lnTo>
                    <a:lnTo>
                      <a:pt x="f54" y="f23"/>
                    </a:lnTo>
                    <a:lnTo>
                      <a:pt x="f55" y="f49"/>
                    </a:lnTo>
                    <a:lnTo>
                      <a:pt x="f56" y="f47"/>
                    </a:lnTo>
                    <a:lnTo>
                      <a:pt x="f57" y="f45"/>
                    </a:lnTo>
                    <a:lnTo>
                      <a:pt x="f58" y="f43"/>
                    </a:lnTo>
                    <a:lnTo>
                      <a:pt x="f59" y="f11"/>
                    </a:lnTo>
                    <a:lnTo>
                      <a:pt x="f5" y="f9"/>
                    </a:lnTo>
                    <a:lnTo>
                      <a:pt x="f52" y="f35"/>
                    </a:lnTo>
                    <a:lnTo>
                      <a:pt x="f58" y="f36"/>
                    </a:lnTo>
                    <a:lnTo>
                      <a:pt x="f60" y="f38"/>
                    </a:lnTo>
                    <a:lnTo>
                      <a:pt x="f61" y="f7"/>
                    </a:lnTo>
                    <a:lnTo>
                      <a:pt x="f62" y="f7"/>
                    </a:lnTo>
                    <a:lnTo>
                      <a:pt x="f63" y="f38"/>
                    </a:lnTo>
                    <a:lnTo>
                      <a:pt x="f12" y="f36"/>
                    </a:lnTo>
                    <a:lnTo>
                      <a:pt x="f58" y="f35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3C1"/>
                  </a:gs>
                </a:gsLst>
                <a:lin ang="27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3305171" y="6076946"/>
                <a:ext cx="646115" cy="7715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06"/>
                  <a:gd name="f7" fmla="val 486"/>
                  <a:gd name="f8" fmla="val 18"/>
                  <a:gd name="f9" fmla="val 300"/>
                  <a:gd name="f10" fmla="val 24"/>
                  <a:gd name="f11" fmla="val 246"/>
                  <a:gd name="f12" fmla="val 48"/>
                  <a:gd name="f13" fmla="val 198"/>
                  <a:gd name="f14" fmla="val 83"/>
                  <a:gd name="f15" fmla="val 150"/>
                  <a:gd name="f16" fmla="val 131"/>
                  <a:gd name="f17" fmla="val 108"/>
                  <a:gd name="f18" fmla="val 185"/>
                  <a:gd name="f19" fmla="val 72"/>
                  <a:gd name="f20" fmla="val 251"/>
                  <a:gd name="f21" fmla="val 42"/>
                  <a:gd name="f22" fmla="val 329"/>
                  <a:gd name="f23" fmla="val 6"/>
                  <a:gd name="f24" fmla="val 323"/>
                  <a:gd name="f25" fmla="val 12"/>
                  <a:gd name="f26" fmla="val 245"/>
                  <a:gd name="f27" fmla="val 36"/>
                  <a:gd name="f28" fmla="val 179"/>
                  <a:gd name="f29" fmla="val 66"/>
                  <a:gd name="f30" fmla="val 119"/>
                  <a:gd name="f31" fmla="val 102"/>
                  <a:gd name="f32" fmla="val 144"/>
                  <a:gd name="f33" fmla="val 30"/>
                  <a:gd name="f34" fmla="val 192"/>
                  <a:gd name="f35" fmla="val 348"/>
                  <a:gd name="f36" fmla="val 396"/>
                  <a:gd name="f37" fmla="val 444"/>
                  <a:gd name="f38" fmla="val 107"/>
                  <a:gd name="f39" fmla="val 450"/>
                  <a:gd name="f40" fmla="val 402"/>
                  <a:gd name="f41" fmla="val 354"/>
                  <a:gd name="f42" fmla="+- 0 0 -90"/>
                  <a:gd name="f43" fmla="*/ f3 1 406"/>
                  <a:gd name="f44" fmla="*/ f4 1 48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406"/>
                  <a:gd name="f53" fmla="*/ f49 1 486"/>
                  <a:gd name="f54" fmla="+- f51 0 f1"/>
                  <a:gd name="f55" fmla="*/ 18 1 f52"/>
                  <a:gd name="f56" fmla="*/ 300 1 f53"/>
                  <a:gd name="f57" fmla="*/ 24 1 f52"/>
                  <a:gd name="f58" fmla="*/ 246 1 f53"/>
                  <a:gd name="f59" fmla="*/ 48 1 f52"/>
                  <a:gd name="f60" fmla="*/ 198 1 f53"/>
                  <a:gd name="f61" fmla="*/ 83 1 f52"/>
                  <a:gd name="f62" fmla="*/ 150 1 f53"/>
                  <a:gd name="f63" fmla="*/ 131 1 f52"/>
                  <a:gd name="f64" fmla="*/ 108 1 f53"/>
                  <a:gd name="f65" fmla="*/ 185 1 f52"/>
                  <a:gd name="f66" fmla="*/ 72 1 f53"/>
                  <a:gd name="f67" fmla="*/ 251 1 f52"/>
                  <a:gd name="f68" fmla="*/ 42 1 f53"/>
                  <a:gd name="f69" fmla="*/ 329 1 f52"/>
                  <a:gd name="f70" fmla="*/ 24 1 f53"/>
                  <a:gd name="f71" fmla="*/ 406 1 f52"/>
                  <a:gd name="f72" fmla="*/ 6 1 f53"/>
                  <a:gd name="f73" fmla="*/ 0 1 f53"/>
                  <a:gd name="f74" fmla="*/ 323 1 f52"/>
                  <a:gd name="f75" fmla="*/ 12 1 f53"/>
                  <a:gd name="f76" fmla="*/ 245 1 f52"/>
                  <a:gd name="f77" fmla="*/ 36 1 f53"/>
                  <a:gd name="f78" fmla="*/ 179 1 f52"/>
                  <a:gd name="f79" fmla="*/ 66 1 f53"/>
                  <a:gd name="f80" fmla="*/ 119 1 f52"/>
                  <a:gd name="f81" fmla="*/ 102 1 f53"/>
                  <a:gd name="f82" fmla="*/ 72 1 f52"/>
                  <a:gd name="f83" fmla="*/ 144 1 f53"/>
                  <a:gd name="f84" fmla="*/ 30 1 f52"/>
                  <a:gd name="f85" fmla="*/ 192 1 f53"/>
                  <a:gd name="f86" fmla="*/ 6 1 f52"/>
                  <a:gd name="f87" fmla="*/ 0 1 f52"/>
                  <a:gd name="f88" fmla="*/ 348 1 f53"/>
                  <a:gd name="f89" fmla="*/ 396 1 f53"/>
                  <a:gd name="f90" fmla="*/ 66 1 f52"/>
                  <a:gd name="f91" fmla="*/ 444 1 f53"/>
                  <a:gd name="f92" fmla="*/ 107 1 f52"/>
                  <a:gd name="f93" fmla="*/ 486 1 f53"/>
                  <a:gd name="f94" fmla="*/ 450 1 f53"/>
                  <a:gd name="f95" fmla="*/ 402 1 f53"/>
                  <a:gd name="f96" fmla="*/ 354 1 f53"/>
                  <a:gd name="f97" fmla="*/ f46 1 f52"/>
                  <a:gd name="f98" fmla="*/ f47 1 f53"/>
                  <a:gd name="f99" fmla="*/ f87 f43 1"/>
                  <a:gd name="f100" fmla="*/ f97 f43 1"/>
                  <a:gd name="f101" fmla="*/ f98 f44 1"/>
                  <a:gd name="f102" fmla="*/ f73 f44 1"/>
                  <a:gd name="f103" fmla="*/ f55 f43 1"/>
                  <a:gd name="f104" fmla="*/ f56 f44 1"/>
                  <a:gd name="f105" fmla="*/ f57 f43 1"/>
                  <a:gd name="f106" fmla="*/ f58 f44 1"/>
                  <a:gd name="f107" fmla="*/ f59 f43 1"/>
                  <a:gd name="f108" fmla="*/ f60 f44 1"/>
                  <a:gd name="f109" fmla="*/ f61 f43 1"/>
                  <a:gd name="f110" fmla="*/ f62 f44 1"/>
                  <a:gd name="f111" fmla="*/ f63 f43 1"/>
                  <a:gd name="f112" fmla="*/ f64 f44 1"/>
                  <a:gd name="f113" fmla="*/ f65 f43 1"/>
                  <a:gd name="f114" fmla="*/ f66 f44 1"/>
                  <a:gd name="f115" fmla="*/ f67 f43 1"/>
                  <a:gd name="f116" fmla="*/ f68 f44 1"/>
                  <a:gd name="f117" fmla="*/ f69 f43 1"/>
                  <a:gd name="f118" fmla="*/ f70 f44 1"/>
                  <a:gd name="f119" fmla="*/ f71 f43 1"/>
                  <a:gd name="f120" fmla="*/ f72 f44 1"/>
                  <a:gd name="f121" fmla="*/ f74 f43 1"/>
                  <a:gd name="f122" fmla="*/ f75 f44 1"/>
                  <a:gd name="f123" fmla="*/ f76 f43 1"/>
                  <a:gd name="f124" fmla="*/ f77 f44 1"/>
                  <a:gd name="f125" fmla="*/ f78 f43 1"/>
                  <a:gd name="f126" fmla="*/ f79 f44 1"/>
                  <a:gd name="f127" fmla="*/ f80 f43 1"/>
                  <a:gd name="f128" fmla="*/ f81 f44 1"/>
                  <a:gd name="f129" fmla="*/ f82 f43 1"/>
                  <a:gd name="f130" fmla="*/ f83 f44 1"/>
                  <a:gd name="f131" fmla="*/ f84 f43 1"/>
                  <a:gd name="f132" fmla="*/ f85 f44 1"/>
                  <a:gd name="f133" fmla="*/ f86 f43 1"/>
                  <a:gd name="f134" fmla="*/ f88 f44 1"/>
                  <a:gd name="f135" fmla="*/ f89 f44 1"/>
                  <a:gd name="f136" fmla="*/ f90 f43 1"/>
                  <a:gd name="f137" fmla="*/ f91 f44 1"/>
                  <a:gd name="f138" fmla="*/ f92 f43 1"/>
                  <a:gd name="f139" fmla="*/ f93 f44 1"/>
                  <a:gd name="f140" fmla="*/ f94 f44 1"/>
                  <a:gd name="f141" fmla="*/ f95 f44 1"/>
                  <a:gd name="f142" fmla="*/ f9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4">
                    <a:pos x="f103" y="f104"/>
                  </a:cxn>
                  <a:cxn ang="f54">
                    <a:pos x="f105" y="f106"/>
                  </a:cxn>
                  <a:cxn ang="f54">
                    <a:pos x="f107" y="f108"/>
                  </a:cxn>
                  <a:cxn ang="f54">
                    <a:pos x="f109" y="f110"/>
                  </a:cxn>
                  <a:cxn ang="f54">
                    <a:pos x="f111" y="f112"/>
                  </a:cxn>
                  <a:cxn ang="f54">
                    <a:pos x="f113" y="f114"/>
                  </a:cxn>
                  <a:cxn ang="f54">
                    <a:pos x="f115" y="f116"/>
                  </a:cxn>
                  <a:cxn ang="f54">
                    <a:pos x="f117" y="f118"/>
                  </a:cxn>
                  <a:cxn ang="f54">
                    <a:pos x="f119" y="f120"/>
                  </a:cxn>
                  <a:cxn ang="f54">
                    <a:pos x="f119" y="f102"/>
                  </a:cxn>
                  <a:cxn ang="f54">
                    <a:pos x="f121" y="f122"/>
                  </a:cxn>
                  <a:cxn ang="f54">
                    <a:pos x="f123" y="f124"/>
                  </a:cxn>
                  <a:cxn ang="f54">
                    <a:pos x="f125" y="f126"/>
                  </a:cxn>
                  <a:cxn ang="f54">
                    <a:pos x="f127" y="f128"/>
                  </a:cxn>
                  <a:cxn ang="f54">
                    <a:pos x="f129" y="f130"/>
                  </a:cxn>
                  <a:cxn ang="f54">
                    <a:pos x="f131" y="f132"/>
                  </a:cxn>
                  <a:cxn ang="f54">
                    <a:pos x="f133" y="f106"/>
                  </a:cxn>
                  <a:cxn ang="f54">
                    <a:pos x="f99" y="f104"/>
                  </a:cxn>
                  <a:cxn ang="f54">
                    <a:pos x="f133" y="f134"/>
                  </a:cxn>
                  <a:cxn ang="f54">
                    <a:pos x="f131" y="f135"/>
                  </a:cxn>
                  <a:cxn ang="f54">
                    <a:pos x="f136" y="f137"/>
                  </a:cxn>
                  <a:cxn ang="f54">
                    <a:pos x="f138" y="f139"/>
                  </a:cxn>
                  <a:cxn ang="f54">
                    <a:pos x="f111" y="f139"/>
                  </a:cxn>
                  <a:cxn ang="f54">
                    <a:pos x="f109" y="f140"/>
                  </a:cxn>
                  <a:cxn ang="f54">
                    <a:pos x="f107" y="f141"/>
                  </a:cxn>
                  <a:cxn ang="f54">
                    <a:pos x="f105" y="f142"/>
                  </a:cxn>
                  <a:cxn ang="f54">
                    <a:pos x="f103" y="f104"/>
                  </a:cxn>
                  <a:cxn ang="f54">
                    <a:pos x="f103" y="f104"/>
                  </a:cxn>
                </a:cxnLst>
                <a:rect l="f99" t="f102" r="f100" b="f101"/>
                <a:pathLst>
                  <a:path w="406" h="48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10"/>
                    </a:lnTo>
                    <a:lnTo>
                      <a:pt x="f6" y="f23"/>
                    </a:lnTo>
                    <a:lnTo>
                      <a:pt x="f6" y="f5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19" y="f32"/>
                    </a:lnTo>
                    <a:lnTo>
                      <a:pt x="f33" y="f34"/>
                    </a:lnTo>
                    <a:lnTo>
                      <a:pt x="f23" y="f11"/>
                    </a:lnTo>
                    <a:lnTo>
                      <a:pt x="f5" y="f9"/>
                    </a:lnTo>
                    <a:lnTo>
                      <a:pt x="f23" y="f35"/>
                    </a:lnTo>
                    <a:lnTo>
                      <a:pt x="f33" y="f36"/>
                    </a:lnTo>
                    <a:lnTo>
                      <a:pt x="f29" y="f37"/>
                    </a:lnTo>
                    <a:lnTo>
                      <a:pt x="f38" y="f7"/>
                    </a:lnTo>
                    <a:lnTo>
                      <a:pt x="f16" y="f7"/>
                    </a:lnTo>
                    <a:lnTo>
                      <a:pt x="f14" y="f39"/>
                    </a:lnTo>
                    <a:lnTo>
                      <a:pt x="f12" y="f40"/>
                    </a:lnTo>
                    <a:lnTo>
                      <a:pt x="f10" y="f4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CCF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4741858" y="6419846"/>
                <a:ext cx="171450" cy="4000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7"/>
                  <a:gd name="f7" fmla="val 252"/>
                  <a:gd name="f8" fmla="val 89"/>
                  <a:gd name="f9" fmla="val 84"/>
                  <a:gd name="f10" fmla="val 83"/>
                  <a:gd name="f11" fmla="val 132"/>
                  <a:gd name="f12" fmla="val 65"/>
                  <a:gd name="f13" fmla="val 174"/>
                  <a:gd name="f14" fmla="val 36"/>
                  <a:gd name="f15" fmla="val 216"/>
                  <a:gd name="f16" fmla="val 18"/>
                  <a:gd name="f17" fmla="val 53"/>
                  <a:gd name="f18" fmla="val 101"/>
                  <a:gd name="f19" fmla="val 42"/>
                  <a:gd name="f20" fmla="+- 0 0 -90"/>
                  <a:gd name="f21" fmla="*/ f3 1 107"/>
                  <a:gd name="f22" fmla="*/ f4 1 252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107"/>
                  <a:gd name="f31" fmla="*/ f27 1 252"/>
                  <a:gd name="f32" fmla="+- f29 0 f1"/>
                  <a:gd name="f33" fmla="*/ 89 1 f30"/>
                  <a:gd name="f34" fmla="*/ 84 1 f31"/>
                  <a:gd name="f35" fmla="*/ 83 1 f30"/>
                  <a:gd name="f36" fmla="*/ 132 1 f31"/>
                  <a:gd name="f37" fmla="*/ 65 1 f30"/>
                  <a:gd name="f38" fmla="*/ 174 1 f31"/>
                  <a:gd name="f39" fmla="*/ 36 1 f30"/>
                  <a:gd name="f40" fmla="*/ 216 1 f31"/>
                  <a:gd name="f41" fmla="*/ 0 1 f30"/>
                  <a:gd name="f42" fmla="*/ 252 1 f31"/>
                  <a:gd name="f43" fmla="*/ 18 1 f30"/>
                  <a:gd name="f44" fmla="*/ 53 1 f30"/>
                  <a:gd name="f45" fmla="*/ 101 1 f30"/>
                  <a:gd name="f46" fmla="*/ 107 1 f30"/>
                  <a:gd name="f47" fmla="*/ 42 1 f31"/>
                  <a:gd name="f48" fmla="*/ 0 1 f31"/>
                  <a:gd name="f49" fmla="*/ f24 1 f30"/>
                  <a:gd name="f50" fmla="*/ f25 1 f31"/>
                  <a:gd name="f51" fmla="*/ f41 f21 1"/>
                  <a:gd name="f52" fmla="*/ f49 f21 1"/>
                  <a:gd name="f53" fmla="*/ f50 f22 1"/>
                  <a:gd name="f54" fmla="*/ f48 f22 1"/>
                  <a:gd name="f55" fmla="*/ f33 f21 1"/>
                  <a:gd name="f56" fmla="*/ f34 f22 1"/>
                  <a:gd name="f57" fmla="*/ f35 f21 1"/>
                  <a:gd name="f58" fmla="*/ f36 f22 1"/>
                  <a:gd name="f59" fmla="*/ f37 f21 1"/>
                  <a:gd name="f60" fmla="*/ f38 f22 1"/>
                  <a:gd name="f61" fmla="*/ f39 f21 1"/>
                  <a:gd name="f62" fmla="*/ f40 f22 1"/>
                  <a:gd name="f63" fmla="*/ f42 f22 1"/>
                  <a:gd name="f64" fmla="*/ f43 f21 1"/>
                  <a:gd name="f65" fmla="*/ f44 f21 1"/>
                  <a:gd name="f66" fmla="*/ f45 f21 1"/>
                  <a:gd name="f67" fmla="*/ f46 f21 1"/>
                  <a:gd name="f68" fmla="*/ f4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5" y="f56"/>
                  </a:cxn>
                  <a:cxn ang="f32">
                    <a:pos x="f57" y="f58"/>
                  </a:cxn>
                  <a:cxn ang="f32">
                    <a:pos x="f59" y="f60"/>
                  </a:cxn>
                  <a:cxn ang="f32">
                    <a:pos x="f61" y="f62"/>
                  </a:cxn>
                  <a:cxn ang="f32">
                    <a:pos x="f51" y="f63"/>
                  </a:cxn>
                  <a:cxn ang="f32">
                    <a:pos x="f64" y="f63"/>
                  </a:cxn>
                  <a:cxn ang="f32">
                    <a:pos x="f65" y="f62"/>
                  </a:cxn>
                  <a:cxn ang="f32">
                    <a:pos x="f57" y="f60"/>
                  </a:cxn>
                  <a:cxn ang="f32">
                    <a:pos x="f66" y="f58"/>
                  </a:cxn>
                  <a:cxn ang="f32">
                    <a:pos x="f67" y="f56"/>
                  </a:cxn>
                  <a:cxn ang="f32">
                    <a:pos x="f66" y="f68"/>
                  </a:cxn>
                  <a:cxn ang="f32">
                    <a:pos x="f55" y="f54"/>
                  </a:cxn>
                  <a:cxn ang="f32">
                    <a:pos x="f59" y="f54"/>
                  </a:cxn>
                  <a:cxn ang="f32">
                    <a:pos x="f57" y="f68"/>
                  </a:cxn>
                  <a:cxn ang="f32">
                    <a:pos x="f55" y="f56"/>
                  </a:cxn>
                  <a:cxn ang="f32">
                    <a:pos x="f55" y="f56"/>
                  </a:cxn>
                </a:cxnLst>
                <a:rect l="f51" t="f54" r="f52" b="f53"/>
                <a:pathLst>
                  <a:path w="107" h="252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5" y="f7"/>
                    </a:lnTo>
                    <a:lnTo>
                      <a:pt x="f16" y="f7"/>
                    </a:lnTo>
                    <a:lnTo>
                      <a:pt x="f17" y="f15"/>
                    </a:lnTo>
                    <a:lnTo>
                      <a:pt x="f10" y="f13"/>
                    </a:lnTo>
                    <a:lnTo>
                      <a:pt x="f18" y="f11"/>
                    </a:lnTo>
                    <a:lnTo>
                      <a:pt x="f6" y="f9"/>
                    </a:lnTo>
                    <a:lnTo>
                      <a:pt x="f18" y="f19"/>
                    </a:lnTo>
                    <a:lnTo>
                      <a:pt x="f8" y="f5"/>
                    </a:lnTo>
                    <a:lnTo>
                      <a:pt x="f12" y="f5"/>
                    </a:lnTo>
                    <a:lnTo>
                      <a:pt x="f10" y="f1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FBB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3282952" y="5849938"/>
                <a:ext cx="1325559" cy="23812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5"/>
                  <a:gd name="f7" fmla="val 150"/>
                  <a:gd name="f8" fmla="val 518"/>
                  <a:gd name="f9" fmla="val 18"/>
                  <a:gd name="f10" fmla="val 597"/>
                  <a:gd name="f11" fmla="val 24"/>
                  <a:gd name="f12" fmla="val 682"/>
                  <a:gd name="f13" fmla="val 30"/>
                  <a:gd name="f14" fmla="val 755"/>
                  <a:gd name="f15" fmla="val 42"/>
                  <a:gd name="f16" fmla="val 828"/>
                  <a:gd name="f17" fmla="val 60"/>
                  <a:gd name="f18" fmla="val 761"/>
                  <a:gd name="f19" fmla="val 688"/>
                  <a:gd name="f20" fmla="val 12"/>
                  <a:gd name="f21" fmla="val 603"/>
                  <a:gd name="f22" fmla="val 6"/>
                  <a:gd name="f23" fmla="val 372"/>
                  <a:gd name="f24" fmla="val 232"/>
                  <a:gd name="f25" fmla="val 36"/>
                  <a:gd name="f26" fmla="val 110"/>
                  <a:gd name="f27" fmla="val 78"/>
                  <a:gd name="f28" fmla="val 132"/>
                  <a:gd name="f29" fmla="val 19"/>
                  <a:gd name="f30" fmla="val 122"/>
                  <a:gd name="f31" fmla="val 96"/>
                  <a:gd name="f32" fmla="val 244"/>
                  <a:gd name="f33" fmla="val 54"/>
                  <a:gd name="f34" fmla="val 378"/>
                  <a:gd name="f35" fmla="+- 0 0 -90"/>
                  <a:gd name="f36" fmla="*/ f3 1 835"/>
                  <a:gd name="f37" fmla="*/ f4 1 150"/>
                  <a:gd name="f38" fmla="val f5"/>
                  <a:gd name="f39" fmla="val f6"/>
                  <a:gd name="f40" fmla="val f7"/>
                  <a:gd name="f41" fmla="*/ f35 f0 1"/>
                  <a:gd name="f42" fmla="+- f40 0 f38"/>
                  <a:gd name="f43" fmla="+- f39 0 f38"/>
                  <a:gd name="f44" fmla="*/ f41 1 f2"/>
                  <a:gd name="f45" fmla="*/ f43 1 835"/>
                  <a:gd name="f46" fmla="*/ f42 1 150"/>
                  <a:gd name="f47" fmla="+- f44 0 f1"/>
                  <a:gd name="f48" fmla="*/ 518 1 f45"/>
                  <a:gd name="f49" fmla="*/ 18 1 f46"/>
                  <a:gd name="f50" fmla="*/ 597 1 f45"/>
                  <a:gd name="f51" fmla="*/ 24 1 f46"/>
                  <a:gd name="f52" fmla="*/ 682 1 f45"/>
                  <a:gd name="f53" fmla="*/ 30 1 f46"/>
                  <a:gd name="f54" fmla="*/ 755 1 f45"/>
                  <a:gd name="f55" fmla="*/ 42 1 f46"/>
                  <a:gd name="f56" fmla="*/ 828 1 f45"/>
                  <a:gd name="f57" fmla="*/ 60 1 f46"/>
                  <a:gd name="f58" fmla="*/ 835 1 f45"/>
                  <a:gd name="f59" fmla="*/ 761 1 f45"/>
                  <a:gd name="f60" fmla="*/ 688 1 f45"/>
                  <a:gd name="f61" fmla="*/ 12 1 f46"/>
                  <a:gd name="f62" fmla="*/ 603 1 f45"/>
                  <a:gd name="f63" fmla="*/ 6 1 f46"/>
                  <a:gd name="f64" fmla="*/ 0 1 f46"/>
                  <a:gd name="f65" fmla="*/ 372 1 f45"/>
                  <a:gd name="f66" fmla="*/ 232 1 f45"/>
                  <a:gd name="f67" fmla="*/ 36 1 f46"/>
                  <a:gd name="f68" fmla="*/ 110 1 f45"/>
                  <a:gd name="f69" fmla="*/ 78 1 f46"/>
                  <a:gd name="f70" fmla="*/ 0 1 f45"/>
                  <a:gd name="f71" fmla="*/ 132 1 f46"/>
                  <a:gd name="f72" fmla="*/ 19 1 f45"/>
                  <a:gd name="f73" fmla="*/ 150 1 f46"/>
                  <a:gd name="f74" fmla="*/ 122 1 f45"/>
                  <a:gd name="f75" fmla="*/ 96 1 f46"/>
                  <a:gd name="f76" fmla="*/ 244 1 f45"/>
                  <a:gd name="f77" fmla="*/ 54 1 f46"/>
                  <a:gd name="f78" fmla="*/ 378 1 f45"/>
                  <a:gd name="f79" fmla="*/ f39 1 f45"/>
                  <a:gd name="f80" fmla="*/ f40 1 f46"/>
                  <a:gd name="f81" fmla="*/ f70 f36 1"/>
                  <a:gd name="f82" fmla="*/ f79 f36 1"/>
                  <a:gd name="f83" fmla="*/ f80 f37 1"/>
                  <a:gd name="f84" fmla="*/ f64 f37 1"/>
                  <a:gd name="f85" fmla="*/ f48 f36 1"/>
                  <a:gd name="f86" fmla="*/ f49 f37 1"/>
                  <a:gd name="f87" fmla="*/ f50 f36 1"/>
                  <a:gd name="f88" fmla="*/ f51 f37 1"/>
                  <a:gd name="f89" fmla="*/ f52 f36 1"/>
                  <a:gd name="f90" fmla="*/ f53 f37 1"/>
                  <a:gd name="f91" fmla="*/ f54 f36 1"/>
                  <a:gd name="f92" fmla="*/ f55 f37 1"/>
                  <a:gd name="f93" fmla="*/ f56 f36 1"/>
                  <a:gd name="f94" fmla="*/ f57 f37 1"/>
                  <a:gd name="f95" fmla="*/ f58 f36 1"/>
                  <a:gd name="f96" fmla="*/ f59 f36 1"/>
                  <a:gd name="f97" fmla="*/ f60 f36 1"/>
                  <a:gd name="f98" fmla="*/ f61 f37 1"/>
                  <a:gd name="f99" fmla="*/ f62 f36 1"/>
                  <a:gd name="f100" fmla="*/ f63 f37 1"/>
                  <a:gd name="f101" fmla="*/ f65 f36 1"/>
                  <a:gd name="f102" fmla="*/ f66 f36 1"/>
                  <a:gd name="f103" fmla="*/ f67 f37 1"/>
                  <a:gd name="f104" fmla="*/ f68 f36 1"/>
                  <a:gd name="f105" fmla="*/ f69 f37 1"/>
                  <a:gd name="f106" fmla="*/ f71 f37 1"/>
                  <a:gd name="f107" fmla="*/ f72 f36 1"/>
                  <a:gd name="f108" fmla="*/ f73 f37 1"/>
                  <a:gd name="f109" fmla="*/ f74 f36 1"/>
                  <a:gd name="f110" fmla="*/ f75 f37 1"/>
                  <a:gd name="f111" fmla="*/ f76 f36 1"/>
                  <a:gd name="f112" fmla="*/ f77 f37 1"/>
                  <a:gd name="f113" fmla="*/ f78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85" y="f86"/>
                  </a:cxn>
                  <a:cxn ang="f47">
                    <a:pos x="f87" y="f88"/>
                  </a:cxn>
                  <a:cxn ang="f47">
                    <a:pos x="f89" y="f90"/>
                  </a:cxn>
                  <a:cxn ang="f47">
                    <a:pos x="f91" y="f92"/>
                  </a:cxn>
                  <a:cxn ang="f47">
                    <a:pos x="f93" y="f94"/>
                  </a:cxn>
                  <a:cxn ang="f47">
                    <a:pos x="f95" y="f92"/>
                  </a:cxn>
                  <a:cxn ang="f47">
                    <a:pos x="f96" y="f88"/>
                  </a:cxn>
                  <a:cxn ang="f47">
                    <a:pos x="f97" y="f98"/>
                  </a:cxn>
                  <a:cxn ang="f47">
                    <a:pos x="f99" y="f100"/>
                  </a:cxn>
                  <a:cxn ang="f47">
                    <a:pos x="f85" y="f84"/>
                  </a:cxn>
                  <a:cxn ang="f47">
                    <a:pos x="f101" y="f98"/>
                  </a:cxn>
                  <a:cxn ang="f47">
                    <a:pos x="f102" y="f103"/>
                  </a:cxn>
                  <a:cxn ang="f47">
                    <a:pos x="f104" y="f105"/>
                  </a:cxn>
                  <a:cxn ang="f47">
                    <a:pos x="f81" y="f106"/>
                  </a:cxn>
                  <a:cxn ang="f47">
                    <a:pos x="f107" y="f108"/>
                  </a:cxn>
                  <a:cxn ang="f47">
                    <a:pos x="f109" y="f110"/>
                  </a:cxn>
                  <a:cxn ang="f47">
                    <a:pos x="f111" y="f112"/>
                  </a:cxn>
                  <a:cxn ang="f47">
                    <a:pos x="f113" y="f90"/>
                  </a:cxn>
                  <a:cxn ang="f47">
                    <a:pos x="f85" y="f86"/>
                  </a:cxn>
                  <a:cxn ang="f47">
                    <a:pos x="f85" y="f86"/>
                  </a:cxn>
                </a:cxnLst>
                <a:rect l="f81" t="f84" r="f82" b="f83"/>
                <a:pathLst>
                  <a:path w="835" h="150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6" y="f15"/>
                    </a:lnTo>
                    <a:lnTo>
                      <a:pt x="f18" y="f11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8" y="f5"/>
                    </a:lnTo>
                    <a:lnTo>
                      <a:pt x="f23" y="f20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5" y="f28"/>
                    </a:lnTo>
                    <a:lnTo>
                      <a:pt x="f29" y="f7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13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2963863" y="6116641"/>
                <a:ext cx="271467" cy="7318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71"/>
                  <a:gd name="f7" fmla="val 461"/>
                  <a:gd name="f8" fmla="val 31"/>
                  <a:gd name="f9" fmla="val 263"/>
                  <a:gd name="f10" fmla="val 43"/>
                  <a:gd name="f11" fmla="val 191"/>
                  <a:gd name="f12" fmla="val 67"/>
                  <a:gd name="f13" fmla="val 131"/>
                  <a:gd name="f14" fmla="val 116"/>
                  <a:gd name="f15" fmla="val 72"/>
                  <a:gd name="f16" fmla="val 18"/>
                  <a:gd name="f17" fmla="val 153"/>
                  <a:gd name="f18" fmla="val 86"/>
                  <a:gd name="f19" fmla="val 60"/>
                  <a:gd name="f20" fmla="val 120"/>
                  <a:gd name="f21" fmla="val 13"/>
                  <a:gd name="f22" fmla="val 6"/>
                  <a:gd name="f23" fmla="val 317"/>
                  <a:gd name="f24" fmla="val 25"/>
                  <a:gd name="f25" fmla="val 365"/>
                  <a:gd name="f26" fmla="val 49"/>
                  <a:gd name="f27" fmla="val 413"/>
                  <a:gd name="f28" fmla="val 122"/>
                  <a:gd name="f29" fmla="val 55"/>
                  <a:gd name="f30" fmla="val 37"/>
                  <a:gd name="f31" fmla="+- 0 0 -90"/>
                  <a:gd name="f32" fmla="*/ f3 1 171"/>
                  <a:gd name="f33" fmla="*/ f4 1 461"/>
                  <a:gd name="f34" fmla="val f5"/>
                  <a:gd name="f35" fmla="val f6"/>
                  <a:gd name="f36" fmla="val f7"/>
                  <a:gd name="f37" fmla="*/ f31 f0 1"/>
                  <a:gd name="f38" fmla="+- f36 0 f34"/>
                  <a:gd name="f39" fmla="+- f35 0 f34"/>
                  <a:gd name="f40" fmla="*/ f37 1 f2"/>
                  <a:gd name="f41" fmla="*/ f39 1 171"/>
                  <a:gd name="f42" fmla="*/ f38 1 461"/>
                  <a:gd name="f43" fmla="+- f40 0 f1"/>
                  <a:gd name="f44" fmla="*/ 31 1 f41"/>
                  <a:gd name="f45" fmla="*/ 263 1 f42"/>
                  <a:gd name="f46" fmla="*/ 43 1 f41"/>
                  <a:gd name="f47" fmla="*/ 191 1 f42"/>
                  <a:gd name="f48" fmla="*/ 67 1 f41"/>
                  <a:gd name="f49" fmla="*/ 131 1 f42"/>
                  <a:gd name="f50" fmla="*/ 116 1 f41"/>
                  <a:gd name="f51" fmla="*/ 72 1 f42"/>
                  <a:gd name="f52" fmla="*/ 171 1 f41"/>
                  <a:gd name="f53" fmla="*/ 18 1 f42"/>
                  <a:gd name="f54" fmla="*/ 153 1 f41"/>
                  <a:gd name="f55" fmla="*/ 0 1 f42"/>
                  <a:gd name="f56" fmla="*/ 86 1 f41"/>
                  <a:gd name="f57" fmla="*/ 60 1 f42"/>
                  <a:gd name="f58" fmla="*/ 120 1 f42"/>
                  <a:gd name="f59" fmla="*/ 13 1 f41"/>
                  <a:gd name="f60" fmla="*/ 0 1 f41"/>
                  <a:gd name="f61" fmla="*/ 6 1 f41"/>
                  <a:gd name="f62" fmla="*/ 317 1 f42"/>
                  <a:gd name="f63" fmla="*/ 25 1 f41"/>
                  <a:gd name="f64" fmla="*/ 365 1 f42"/>
                  <a:gd name="f65" fmla="*/ 49 1 f41"/>
                  <a:gd name="f66" fmla="*/ 413 1 f42"/>
                  <a:gd name="f67" fmla="*/ 461 1 f42"/>
                  <a:gd name="f68" fmla="*/ 122 1 f41"/>
                  <a:gd name="f69" fmla="*/ 55 1 f41"/>
                  <a:gd name="f70" fmla="*/ 37 1 f41"/>
                  <a:gd name="f71" fmla="*/ f35 1 f41"/>
                  <a:gd name="f72" fmla="*/ f36 1 f42"/>
                  <a:gd name="f73" fmla="*/ f60 f32 1"/>
                  <a:gd name="f74" fmla="*/ f71 f32 1"/>
                  <a:gd name="f75" fmla="*/ f72 f33 1"/>
                  <a:gd name="f76" fmla="*/ f55 f33 1"/>
                  <a:gd name="f77" fmla="*/ f44 f32 1"/>
                  <a:gd name="f78" fmla="*/ f45 f33 1"/>
                  <a:gd name="f79" fmla="*/ f46 f32 1"/>
                  <a:gd name="f80" fmla="*/ f47 f33 1"/>
                  <a:gd name="f81" fmla="*/ f48 f32 1"/>
                  <a:gd name="f82" fmla="*/ f49 f33 1"/>
                  <a:gd name="f83" fmla="*/ f50 f32 1"/>
                  <a:gd name="f84" fmla="*/ f51 f33 1"/>
                  <a:gd name="f85" fmla="*/ f52 f32 1"/>
                  <a:gd name="f86" fmla="*/ f53 f33 1"/>
                  <a:gd name="f87" fmla="*/ f54 f32 1"/>
                  <a:gd name="f88" fmla="*/ f56 f32 1"/>
                  <a:gd name="f89" fmla="*/ f57 f33 1"/>
                  <a:gd name="f90" fmla="*/ f58 f33 1"/>
                  <a:gd name="f91" fmla="*/ f59 f32 1"/>
                  <a:gd name="f92" fmla="*/ f61 f32 1"/>
                  <a:gd name="f93" fmla="*/ f62 f33 1"/>
                  <a:gd name="f94" fmla="*/ f63 f32 1"/>
                  <a:gd name="f95" fmla="*/ f64 f33 1"/>
                  <a:gd name="f96" fmla="*/ f65 f32 1"/>
                  <a:gd name="f97" fmla="*/ f66 f33 1"/>
                  <a:gd name="f98" fmla="*/ f67 f33 1"/>
                  <a:gd name="f99" fmla="*/ f68 f32 1"/>
                  <a:gd name="f100" fmla="*/ f69 f32 1"/>
                  <a:gd name="f101" fmla="*/ f70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3">
                    <a:pos x="f77" y="f78"/>
                  </a:cxn>
                  <a:cxn ang="f43">
                    <a:pos x="f79" y="f80"/>
                  </a:cxn>
                  <a:cxn ang="f43">
                    <a:pos x="f81" y="f82"/>
                  </a:cxn>
                  <a:cxn ang="f43">
                    <a:pos x="f83" y="f84"/>
                  </a:cxn>
                  <a:cxn ang="f43">
                    <a:pos x="f85" y="f86"/>
                  </a:cxn>
                  <a:cxn ang="f43">
                    <a:pos x="f87" y="f76"/>
                  </a:cxn>
                  <a:cxn ang="f43">
                    <a:pos x="f88" y="f89"/>
                  </a:cxn>
                  <a:cxn ang="f43">
                    <a:pos x="f79" y="f90"/>
                  </a:cxn>
                  <a:cxn ang="f43">
                    <a:pos x="f91" y="f80"/>
                  </a:cxn>
                  <a:cxn ang="f43">
                    <a:pos x="f73" y="f78"/>
                  </a:cxn>
                  <a:cxn ang="f43">
                    <a:pos x="f92" y="f93"/>
                  </a:cxn>
                  <a:cxn ang="f43">
                    <a:pos x="f94" y="f95"/>
                  </a:cxn>
                  <a:cxn ang="f43">
                    <a:pos x="f96" y="f97"/>
                  </a:cxn>
                  <a:cxn ang="f43">
                    <a:pos x="f88" y="f98"/>
                  </a:cxn>
                  <a:cxn ang="f43">
                    <a:pos x="f99" y="f98"/>
                  </a:cxn>
                  <a:cxn ang="f43">
                    <a:pos x="f88" y="f97"/>
                  </a:cxn>
                  <a:cxn ang="f43">
                    <a:pos x="f100" y="f95"/>
                  </a:cxn>
                  <a:cxn ang="f43">
                    <a:pos x="f101" y="f93"/>
                  </a:cxn>
                  <a:cxn ang="f43">
                    <a:pos x="f77" y="f78"/>
                  </a:cxn>
                  <a:cxn ang="f43">
                    <a:pos x="f77" y="f78"/>
                  </a:cxn>
                </a:cxnLst>
                <a:rect l="f73" t="f76" r="f74" b="f75"/>
                <a:pathLst>
                  <a:path w="171" h="46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6" y="f16"/>
                    </a:lnTo>
                    <a:lnTo>
                      <a:pt x="f17" y="f5"/>
                    </a:lnTo>
                    <a:lnTo>
                      <a:pt x="f18" y="f19"/>
                    </a:lnTo>
                    <a:lnTo>
                      <a:pt x="f10" y="f20"/>
                    </a:lnTo>
                    <a:lnTo>
                      <a:pt x="f21" y="f11"/>
                    </a:lnTo>
                    <a:lnTo>
                      <a:pt x="f5" y="f9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18" y="f7"/>
                    </a:lnTo>
                    <a:lnTo>
                      <a:pt x="f28" y="f7"/>
                    </a:lnTo>
                    <a:lnTo>
                      <a:pt x="f18" y="f27"/>
                    </a:lnTo>
                    <a:lnTo>
                      <a:pt x="f29" y="f25"/>
                    </a:lnTo>
                    <a:lnTo>
                      <a:pt x="f30" y="f23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4684708" y="5954709"/>
                <a:ext cx="571500" cy="893761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563"/>
                  <a:gd name="f8" fmla="val 365"/>
                  <a:gd name="f9" fmla="val 353"/>
                  <a:gd name="f10" fmla="val 305"/>
                  <a:gd name="f11" fmla="val 335"/>
                  <a:gd name="f12" fmla="val 251"/>
                  <a:gd name="f13" fmla="val 204"/>
                  <a:gd name="f14" fmla="val 262"/>
                  <a:gd name="f15" fmla="val 156"/>
                  <a:gd name="f16" fmla="val 213"/>
                  <a:gd name="f17" fmla="val 108"/>
                  <a:gd name="f18" fmla="val 159"/>
                  <a:gd name="f19" fmla="val 66"/>
                  <a:gd name="f20" fmla="val 92"/>
                  <a:gd name="f21" fmla="val 30"/>
                  <a:gd name="f22" fmla="val 19"/>
                  <a:gd name="f23" fmla="val 12"/>
                  <a:gd name="f24" fmla="val 67"/>
                  <a:gd name="f25" fmla="val 42"/>
                  <a:gd name="f26" fmla="val 134"/>
                  <a:gd name="f27" fmla="val 78"/>
                  <a:gd name="f28" fmla="val 189"/>
                  <a:gd name="f29" fmla="val 114"/>
                  <a:gd name="f30" fmla="val 238"/>
                  <a:gd name="f31" fmla="val 162"/>
                  <a:gd name="f32" fmla="val 274"/>
                  <a:gd name="f33" fmla="val 210"/>
                  <a:gd name="f34" fmla="val 299"/>
                  <a:gd name="f35" fmla="val 257"/>
                  <a:gd name="f36" fmla="val 317"/>
                  <a:gd name="f37" fmla="val 311"/>
                  <a:gd name="f38" fmla="val 323"/>
                  <a:gd name="f39" fmla="val 419"/>
                  <a:gd name="f40" fmla="val 467"/>
                  <a:gd name="f41" fmla="val 515"/>
                  <a:gd name="f42" fmla="val 268"/>
                  <a:gd name="f43" fmla="+- 0 0 -90"/>
                  <a:gd name="f44" fmla="*/ f4 1 360"/>
                  <a:gd name="f45" fmla="*/ f5 1 563"/>
                  <a:gd name="f46" fmla="val f6"/>
                  <a:gd name="f47" fmla="val f2"/>
                  <a:gd name="f48" fmla="val f7"/>
                  <a:gd name="f49" fmla="*/ f43 f0 1"/>
                  <a:gd name="f50" fmla="+- f48 0 f46"/>
                  <a:gd name="f51" fmla="+- f47 0 f46"/>
                  <a:gd name="f52" fmla="*/ f49 1 f3"/>
                  <a:gd name="f53" fmla="*/ f51 1 360"/>
                  <a:gd name="f54" fmla="*/ f50 1 563"/>
                  <a:gd name="f55" fmla="+- f52 0 f1"/>
                  <a:gd name="f56" fmla="*/ 360 1 f53"/>
                  <a:gd name="f57" fmla="*/ 365 1 f54"/>
                  <a:gd name="f58" fmla="*/ 353 1 f53"/>
                  <a:gd name="f59" fmla="*/ 305 1 f54"/>
                  <a:gd name="f60" fmla="*/ 335 1 f53"/>
                  <a:gd name="f61" fmla="*/ 251 1 f54"/>
                  <a:gd name="f62" fmla="*/ 305 1 f53"/>
                  <a:gd name="f63" fmla="*/ 204 1 f54"/>
                  <a:gd name="f64" fmla="*/ 262 1 f53"/>
                  <a:gd name="f65" fmla="*/ 156 1 f54"/>
                  <a:gd name="f66" fmla="*/ 213 1 f53"/>
                  <a:gd name="f67" fmla="*/ 108 1 f54"/>
                  <a:gd name="f68" fmla="*/ 159 1 f53"/>
                  <a:gd name="f69" fmla="*/ 66 1 f54"/>
                  <a:gd name="f70" fmla="*/ 92 1 f53"/>
                  <a:gd name="f71" fmla="*/ 30 1 f54"/>
                  <a:gd name="f72" fmla="*/ 19 1 f53"/>
                  <a:gd name="f73" fmla="*/ 0 1 f54"/>
                  <a:gd name="f74" fmla="*/ 0 1 f53"/>
                  <a:gd name="f75" fmla="*/ 12 1 f54"/>
                  <a:gd name="f76" fmla="*/ 67 1 f53"/>
                  <a:gd name="f77" fmla="*/ 42 1 f54"/>
                  <a:gd name="f78" fmla="*/ 134 1 f53"/>
                  <a:gd name="f79" fmla="*/ 78 1 f54"/>
                  <a:gd name="f80" fmla="*/ 189 1 f53"/>
                  <a:gd name="f81" fmla="*/ 114 1 f54"/>
                  <a:gd name="f82" fmla="*/ 238 1 f53"/>
                  <a:gd name="f83" fmla="*/ 162 1 f54"/>
                  <a:gd name="f84" fmla="*/ 274 1 f53"/>
                  <a:gd name="f85" fmla="*/ 210 1 f54"/>
                  <a:gd name="f86" fmla="*/ 299 1 f53"/>
                  <a:gd name="f87" fmla="*/ 257 1 f54"/>
                  <a:gd name="f88" fmla="*/ 317 1 f53"/>
                  <a:gd name="f89" fmla="*/ 311 1 f54"/>
                  <a:gd name="f90" fmla="*/ 323 1 f53"/>
                  <a:gd name="f91" fmla="*/ 419 1 f54"/>
                  <a:gd name="f92" fmla="*/ 467 1 f54"/>
                  <a:gd name="f93" fmla="*/ 515 1 f54"/>
                  <a:gd name="f94" fmla="*/ 563 1 f54"/>
                  <a:gd name="f95" fmla="*/ 268 1 f53"/>
                  <a:gd name="f96" fmla="*/ 311 1 f53"/>
                  <a:gd name="f97" fmla="*/ f47 1 f53"/>
                  <a:gd name="f98" fmla="*/ f48 1 f54"/>
                  <a:gd name="f99" fmla="*/ f74 f44 1"/>
                  <a:gd name="f100" fmla="*/ f97 f44 1"/>
                  <a:gd name="f101" fmla="*/ f98 f45 1"/>
                  <a:gd name="f102" fmla="*/ f73 f45 1"/>
                  <a:gd name="f103" fmla="*/ f56 f44 1"/>
                  <a:gd name="f104" fmla="*/ f57 f45 1"/>
                  <a:gd name="f105" fmla="*/ f58 f44 1"/>
                  <a:gd name="f106" fmla="*/ f59 f45 1"/>
                  <a:gd name="f107" fmla="*/ f60 f44 1"/>
                  <a:gd name="f108" fmla="*/ f61 f45 1"/>
                  <a:gd name="f109" fmla="*/ f62 f44 1"/>
                  <a:gd name="f110" fmla="*/ f63 f45 1"/>
                  <a:gd name="f111" fmla="*/ f64 f44 1"/>
                  <a:gd name="f112" fmla="*/ f65 f45 1"/>
                  <a:gd name="f113" fmla="*/ f66 f44 1"/>
                  <a:gd name="f114" fmla="*/ f67 f45 1"/>
                  <a:gd name="f115" fmla="*/ f68 f44 1"/>
                  <a:gd name="f116" fmla="*/ f69 f45 1"/>
                  <a:gd name="f117" fmla="*/ f70 f44 1"/>
                  <a:gd name="f118" fmla="*/ f71 f45 1"/>
                  <a:gd name="f119" fmla="*/ f72 f44 1"/>
                  <a:gd name="f120" fmla="*/ f75 f45 1"/>
                  <a:gd name="f121" fmla="*/ f76 f44 1"/>
                  <a:gd name="f122" fmla="*/ f77 f45 1"/>
                  <a:gd name="f123" fmla="*/ f78 f44 1"/>
                  <a:gd name="f124" fmla="*/ f79 f45 1"/>
                  <a:gd name="f125" fmla="*/ f80 f44 1"/>
                  <a:gd name="f126" fmla="*/ f81 f45 1"/>
                  <a:gd name="f127" fmla="*/ f82 f44 1"/>
                  <a:gd name="f128" fmla="*/ f83 f45 1"/>
                  <a:gd name="f129" fmla="*/ f84 f44 1"/>
                  <a:gd name="f130" fmla="*/ f85 f45 1"/>
                  <a:gd name="f131" fmla="*/ f86 f44 1"/>
                  <a:gd name="f132" fmla="*/ f87 f45 1"/>
                  <a:gd name="f133" fmla="*/ f88 f44 1"/>
                  <a:gd name="f134" fmla="*/ f89 f45 1"/>
                  <a:gd name="f135" fmla="*/ f90 f44 1"/>
                  <a:gd name="f136" fmla="*/ f91 f45 1"/>
                  <a:gd name="f137" fmla="*/ f92 f45 1"/>
                  <a:gd name="f138" fmla="*/ f93 f45 1"/>
                  <a:gd name="f139" fmla="*/ f94 f45 1"/>
                  <a:gd name="f140" fmla="*/ f95 f44 1"/>
                  <a:gd name="f141" fmla="*/ f9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103" y="f104"/>
                  </a:cxn>
                  <a:cxn ang="f55">
                    <a:pos x="f105" y="f106"/>
                  </a:cxn>
                  <a:cxn ang="f55">
                    <a:pos x="f107" y="f108"/>
                  </a:cxn>
                  <a:cxn ang="f55">
                    <a:pos x="f109" y="f110"/>
                  </a:cxn>
                  <a:cxn ang="f55">
                    <a:pos x="f111" y="f112"/>
                  </a:cxn>
                  <a:cxn ang="f55">
                    <a:pos x="f113" y="f114"/>
                  </a:cxn>
                  <a:cxn ang="f55">
                    <a:pos x="f115" y="f116"/>
                  </a:cxn>
                  <a:cxn ang="f55">
                    <a:pos x="f117" y="f118"/>
                  </a:cxn>
                  <a:cxn ang="f55">
                    <a:pos x="f119" y="f102"/>
                  </a:cxn>
                  <a:cxn ang="f55">
                    <a:pos x="f99" y="f120"/>
                  </a:cxn>
                  <a:cxn ang="f55">
                    <a:pos x="f121" y="f122"/>
                  </a:cxn>
                  <a:cxn ang="f55">
                    <a:pos x="f123" y="f124"/>
                  </a:cxn>
                  <a:cxn ang="f55">
                    <a:pos x="f125" y="f126"/>
                  </a:cxn>
                  <a:cxn ang="f55">
                    <a:pos x="f127" y="f128"/>
                  </a:cxn>
                  <a:cxn ang="f55">
                    <a:pos x="f129" y="f130"/>
                  </a:cxn>
                  <a:cxn ang="f55">
                    <a:pos x="f131" y="f132"/>
                  </a:cxn>
                  <a:cxn ang="f55">
                    <a:pos x="f133" y="f134"/>
                  </a:cxn>
                  <a:cxn ang="f55">
                    <a:pos x="f135" y="f104"/>
                  </a:cxn>
                  <a:cxn ang="f55">
                    <a:pos x="f133" y="f136"/>
                  </a:cxn>
                  <a:cxn ang="f55">
                    <a:pos x="f131" y="f137"/>
                  </a:cxn>
                  <a:cxn ang="f55">
                    <a:pos x="f129" y="f138"/>
                  </a:cxn>
                  <a:cxn ang="f55">
                    <a:pos x="f127" y="f139"/>
                  </a:cxn>
                  <a:cxn ang="f55">
                    <a:pos x="f140" y="f139"/>
                  </a:cxn>
                  <a:cxn ang="f55">
                    <a:pos x="f141" y="f138"/>
                  </a:cxn>
                  <a:cxn ang="f55">
                    <a:pos x="f107" y="f137"/>
                  </a:cxn>
                  <a:cxn ang="f55">
                    <a:pos x="f105" y="f136"/>
                  </a:cxn>
                  <a:cxn ang="f55">
                    <a:pos x="f103" y="f104"/>
                  </a:cxn>
                  <a:cxn ang="f55">
                    <a:pos x="f103" y="f104"/>
                  </a:cxn>
                </a:cxnLst>
                <a:rect l="f99" t="f102" r="f100" b="f101"/>
                <a:pathLst>
                  <a:path w="360" h="563">
                    <a:moveTo>
                      <a:pt x="f2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0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6"/>
                    </a:lnTo>
                    <a:lnTo>
                      <a:pt x="f6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8"/>
                    </a:lnTo>
                    <a:lnTo>
                      <a:pt x="f36" y="f39"/>
                    </a:lnTo>
                    <a:lnTo>
                      <a:pt x="f34" y="f40"/>
                    </a:lnTo>
                    <a:lnTo>
                      <a:pt x="f32" y="f41"/>
                    </a:lnTo>
                    <a:lnTo>
                      <a:pt x="f30" y="f7"/>
                    </a:lnTo>
                    <a:lnTo>
                      <a:pt x="f42" y="f7"/>
                    </a:lnTo>
                    <a:lnTo>
                      <a:pt x="f37" y="f41"/>
                    </a:lnTo>
                    <a:lnTo>
                      <a:pt x="f11" y="f40"/>
                    </a:lnTo>
                    <a:lnTo>
                      <a:pt x="f9" y="f39"/>
                    </a:lnTo>
                    <a:lnTo>
                      <a:pt x="f2" y="f8"/>
                    </a:lnTo>
                    <a:lnTo>
                      <a:pt x="f2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3679829" y="5764213"/>
                <a:ext cx="1711327" cy="6746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78"/>
                  <a:gd name="f7" fmla="val 425"/>
                  <a:gd name="f8" fmla="val 1053"/>
                  <a:gd name="f9" fmla="val 419"/>
                  <a:gd name="f10" fmla="val 1066"/>
                  <a:gd name="f11" fmla="val 377"/>
                  <a:gd name="f12" fmla="val 1047"/>
                  <a:gd name="f13" fmla="val 336"/>
                  <a:gd name="f14" fmla="val 986"/>
                  <a:gd name="f15" fmla="val 252"/>
                  <a:gd name="f16" fmla="val 907"/>
                  <a:gd name="f17" fmla="val 810"/>
                  <a:gd name="f18" fmla="val 120"/>
                  <a:gd name="f19" fmla="val 694"/>
                  <a:gd name="f20" fmla="val 72"/>
                  <a:gd name="f21" fmla="val 560"/>
                  <a:gd name="f22" fmla="val 30"/>
                  <a:gd name="f23" fmla="val 420"/>
                  <a:gd name="f24" fmla="val 6"/>
                  <a:gd name="f25" fmla="val 268"/>
                  <a:gd name="f26" fmla="val 134"/>
                  <a:gd name="f27" fmla="val 24"/>
                  <a:gd name="f28" fmla="val 12"/>
                  <a:gd name="f29" fmla="val 36"/>
                  <a:gd name="f30" fmla="val 18"/>
                  <a:gd name="f31" fmla="val 554"/>
                  <a:gd name="f32" fmla="val 42"/>
                  <a:gd name="f33" fmla="val 682"/>
                  <a:gd name="f34" fmla="val 84"/>
                  <a:gd name="f35" fmla="val 798"/>
                  <a:gd name="f36" fmla="val 132"/>
                  <a:gd name="f37" fmla="val 895"/>
                  <a:gd name="f38" fmla="val 192"/>
                  <a:gd name="f39" fmla="val 968"/>
                  <a:gd name="f40" fmla="val 264"/>
                  <a:gd name="f41" fmla="val 999"/>
                  <a:gd name="f42" fmla="val 300"/>
                  <a:gd name="f43" fmla="val 1023"/>
                  <a:gd name="f44" fmla="val 342"/>
                  <a:gd name="f45" fmla="val 1041"/>
                  <a:gd name="f46" fmla="val 383"/>
                  <a:gd name="f47" fmla="+- 0 0 -90"/>
                  <a:gd name="f48" fmla="*/ f3 1 1078"/>
                  <a:gd name="f49" fmla="*/ f4 1 425"/>
                  <a:gd name="f50" fmla="val f5"/>
                  <a:gd name="f51" fmla="val f6"/>
                  <a:gd name="f52" fmla="val f7"/>
                  <a:gd name="f53" fmla="*/ f47 f0 1"/>
                  <a:gd name="f54" fmla="+- f52 0 f50"/>
                  <a:gd name="f55" fmla="+- f51 0 f50"/>
                  <a:gd name="f56" fmla="*/ f53 1 f2"/>
                  <a:gd name="f57" fmla="*/ f55 1 1078"/>
                  <a:gd name="f58" fmla="*/ f54 1 425"/>
                  <a:gd name="f59" fmla="+- f56 0 f1"/>
                  <a:gd name="f60" fmla="*/ 1053 1 f57"/>
                  <a:gd name="f61" fmla="*/ 425 1 f58"/>
                  <a:gd name="f62" fmla="*/ 1078 1 f57"/>
                  <a:gd name="f63" fmla="*/ 419 1 f58"/>
                  <a:gd name="f64" fmla="*/ 1066 1 f57"/>
                  <a:gd name="f65" fmla="*/ 377 1 f58"/>
                  <a:gd name="f66" fmla="*/ 1047 1 f57"/>
                  <a:gd name="f67" fmla="*/ 336 1 f58"/>
                  <a:gd name="f68" fmla="*/ 986 1 f57"/>
                  <a:gd name="f69" fmla="*/ 252 1 f58"/>
                  <a:gd name="f70" fmla="*/ 907 1 f57"/>
                  <a:gd name="f71" fmla="*/ 180 1 f58"/>
                  <a:gd name="f72" fmla="*/ 810 1 f57"/>
                  <a:gd name="f73" fmla="*/ 120 1 f58"/>
                  <a:gd name="f74" fmla="*/ 694 1 f57"/>
                  <a:gd name="f75" fmla="*/ 72 1 f58"/>
                  <a:gd name="f76" fmla="*/ 560 1 f57"/>
                  <a:gd name="f77" fmla="*/ 30 1 f58"/>
                  <a:gd name="f78" fmla="*/ 420 1 f57"/>
                  <a:gd name="f79" fmla="*/ 6 1 f58"/>
                  <a:gd name="f80" fmla="*/ 268 1 f57"/>
                  <a:gd name="f81" fmla="*/ 0 1 f58"/>
                  <a:gd name="f82" fmla="*/ 134 1 f57"/>
                  <a:gd name="f83" fmla="*/ 0 1 f57"/>
                  <a:gd name="f84" fmla="*/ 24 1 f58"/>
                  <a:gd name="f85" fmla="*/ 12 1 f57"/>
                  <a:gd name="f86" fmla="*/ 36 1 f58"/>
                  <a:gd name="f87" fmla="*/ 18 1 f58"/>
                  <a:gd name="f88" fmla="*/ 12 1 f58"/>
                  <a:gd name="f89" fmla="*/ 554 1 f57"/>
                  <a:gd name="f90" fmla="*/ 42 1 f58"/>
                  <a:gd name="f91" fmla="*/ 682 1 f57"/>
                  <a:gd name="f92" fmla="*/ 84 1 f58"/>
                  <a:gd name="f93" fmla="*/ 798 1 f57"/>
                  <a:gd name="f94" fmla="*/ 132 1 f58"/>
                  <a:gd name="f95" fmla="*/ 895 1 f57"/>
                  <a:gd name="f96" fmla="*/ 192 1 f58"/>
                  <a:gd name="f97" fmla="*/ 968 1 f57"/>
                  <a:gd name="f98" fmla="*/ 264 1 f58"/>
                  <a:gd name="f99" fmla="*/ 999 1 f57"/>
                  <a:gd name="f100" fmla="*/ 300 1 f58"/>
                  <a:gd name="f101" fmla="*/ 1023 1 f57"/>
                  <a:gd name="f102" fmla="*/ 342 1 f58"/>
                  <a:gd name="f103" fmla="*/ 1041 1 f57"/>
                  <a:gd name="f104" fmla="*/ 383 1 f58"/>
                  <a:gd name="f105" fmla="*/ f51 1 f57"/>
                  <a:gd name="f106" fmla="*/ f52 1 f58"/>
                  <a:gd name="f107" fmla="*/ f83 f48 1"/>
                  <a:gd name="f108" fmla="*/ f105 f48 1"/>
                  <a:gd name="f109" fmla="*/ f106 f49 1"/>
                  <a:gd name="f110" fmla="*/ f81 f49 1"/>
                  <a:gd name="f111" fmla="*/ f60 f48 1"/>
                  <a:gd name="f112" fmla="*/ f61 f49 1"/>
                  <a:gd name="f113" fmla="*/ f62 f48 1"/>
                  <a:gd name="f114" fmla="*/ f63 f49 1"/>
                  <a:gd name="f115" fmla="*/ f64 f48 1"/>
                  <a:gd name="f116" fmla="*/ f65 f49 1"/>
                  <a:gd name="f117" fmla="*/ f66 f48 1"/>
                  <a:gd name="f118" fmla="*/ f67 f49 1"/>
                  <a:gd name="f119" fmla="*/ f68 f48 1"/>
                  <a:gd name="f120" fmla="*/ f69 f49 1"/>
                  <a:gd name="f121" fmla="*/ f70 f48 1"/>
                  <a:gd name="f122" fmla="*/ f71 f49 1"/>
                  <a:gd name="f123" fmla="*/ f72 f48 1"/>
                  <a:gd name="f124" fmla="*/ f73 f49 1"/>
                  <a:gd name="f125" fmla="*/ f74 f48 1"/>
                  <a:gd name="f126" fmla="*/ f75 f49 1"/>
                  <a:gd name="f127" fmla="*/ f76 f48 1"/>
                  <a:gd name="f128" fmla="*/ f77 f49 1"/>
                  <a:gd name="f129" fmla="*/ f78 f48 1"/>
                  <a:gd name="f130" fmla="*/ f79 f49 1"/>
                  <a:gd name="f131" fmla="*/ f80 f48 1"/>
                  <a:gd name="f132" fmla="*/ f82 f48 1"/>
                  <a:gd name="f133" fmla="*/ f84 f49 1"/>
                  <a:gd name="f134" fmla="*/ f85 f48 1"/>
                  <a:gd name="f135" fmla="*/ f86 f49 1"/>
                  <a:gd name="f136" fmla="*/ f87 f49 1"/>
                  <a:gd name="f137" fmla="*/ f88 f49 1"/>
                  <a:gd name="f138" fmla="*/ f89 f48 1"/>
                  <a:gd name="f139" fmla="*/ f90 f49 1"/>
                  <a:gd name="f140" fmla="*/ f91 f48 1"/>
                  <a:gd name="f141" fmla="*/ f92 f49 1"/>
                  <a:gd name="f142" fmla="*/ f93 f48 1"/>
                  <a:gd name="f143" fmla="*/ f94 f49 1"/>
                  <a:gd name="f144" fmla="*/ f95 f48 1"/>
                  <a:gd name="f145" fmla="*/ f96 f49 1"/>
                  <a:gd name="f146" fmla="*/ f97 f48 1"/>
                  <a:gd name="f147" fmla="*/ f98 f49 1"/>
                  <a:gd name="f148" fmla="*/ f99 f48 1"/>
                  <a:gd name="f149" fmla="*/ f100 f49 1"/>
                  <a:gd name="f150" fmla="*/ f101 f48 1"/>
                  <a:gd name="f151" fmla="*/ f102 f49 1"/>
                  <a:gd name="f152" fmla="*/ f103 f48 1"/>
                  <a:gd name="f153" fmla="*/ f104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9">
                    <a:pos x="f111" y="f112"/>
                  </a:cxn>
                  <a:cxn ang="f59">
                    <a:pos x="f113" y="f114"/>
                  </a:cxn>
                  <a:cxn ang="f59">
                    <a:pos x="f115" y="f116"/>
                  </a:cxn>
                  <a:cxn ang="f59">
                    <a:pos x="f117" y="f118"/>
                  </a:cxn>
                  <a:cxn ang="f59">
                    <a:pos x="f119" y="f120"/>
                  </a:cxn>
                  <a:cxn ang="f59">
                    <a:pos x="f121" y="f122"/>
                  </a:cxn>
                  <a:cxn ang="f59">
                    <a:pos x="f123" y="f124"/>
                  </a:cxn>
                  <a:cxn ang="f59">
                    <a:pos x="f125" y="f126"/>
                  </a:cxn>
                  <a:cxn ang="f59">
                    <a:pos x="f127" y="f128"/>
                  </a:cxn>
                  <a:cxn ang="f59">
                    <a:pos x="f129" y="f130"/>
                  </a:cxn>
                  <a:cxn ang="f59">
                    <a:pos x="f131" y="f110"/>
                  </a:cxn>
                  <a:cxn ang="f59">
                    <a:pos x="f132" y="f130"/>
                  </a:cxn>
                  <a:cxn ang="f59">
                    <a:pos x="f107" y="f133"/>
                  </a:cxn>
                  <a:cxn ang="f59">
                    <a:pos x="f134" y="f135"/>
                  </a:cxn>
                  <a:cxn ang="f59">
                    <a:pos x="f132" y="f136"/>
                  </a:cxn>
                  <a:cxn ang="f59">
                    <a:pos x="f131" y="f137"/>
                  </a:cxn>
                  <a:cxn ang="f59">
                    <a:pos x="f129" y="f136"/>
                  </a:cxn>
                  <a:cxn ang="f59">
                    <a:pos x="f138" y="f139"/>
                  </a:cxn>
                  <a:cxn ang="f59">
                    <a:pos x="f140" y="f141"/>
                  </a:cxn>
                  <a:cxn ang="f59">
                    <a:pos x="f142" y="f143"/>
                  </a:cxn>
                  <a:cxn ang="f59">
                    <a:pos x="f144" y="f145"/>
                  </a:cxn>
                  <a:cxn ang="f59">
                    <a:pos x="f146" y="f147"/>
                  </a:cxn>
                  <a:cxn ang="f59">
                    <a:pos x="f148" y="f149"/>
                  </a:cxn>
                  <a:cxn ang="f59">
                    <a:pos x="f150" y="f151"/>
                  </a:cxn>
                  <a:cxn ang="f59">
                    <a:pos x="f152" y="f153"/>
                  </a:cxn>
                  <a:cxn ang="f59">
                    <a:pos x="f111" y="f112"/>
                  </a:cxn>
                  <a:cxn ang="f59">
                    <a:pos x="f111" y="f112"/>
                  </a:cxn>
                </a:cxnLst>
                <a:rect l="f107" t="f110" r="f108" b="f109"/>
                <a:pathLst>
                  <a:path w="1078" h="425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2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5"/>
                    </a:lnTo>
                    <a:lnTo>
                      <a:pt x="f26" y="f24"/>
                    </a:lnTo>
                    <a:lnTo>
                      <a:pt x="f5" y="f27"/>
                    </a:lnTo>
                    <a:lnTo>
                      <a:pt x="f28" y="f29"/>
                    </a:lnTo>
                    <a:lnTo>
                      <a:pt x="f26" y="f30"/>
                    </a:lnTo>
                    <a:lnTo>
                      <a:pt x="f25" y="f28"/>
                    </a:lnTo>
                    <a:lnTo>
                      <a:pt x="f23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5245098" y="6476996"/>
                <a:ext cx="155576" cy="3714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34"/>
                  <a:gd name="f8" fmla="val 25"/>
                  <a:gd name="f9" fmla="val 55"/>
                  <a:gd name="f10" fmla="val 186"/>
                  <a:gd name="f11" fmla="val 80"/>
                  <a:gd name="f12" fmla="val 138"/>
                  <a:gd name="f13" fmla="val 92"/>
                  <a:gd name="f14" fmla="val 90"/>
                  <a:gd name="f15" fmla="val 36"/>
                  <a:gd name="f16" fmla="val 74"/>
                  <a:gd name="f17" fmla="val 67"/>
                  <a:gd name="f18" fmla="val 31"/>
                  <a:gd name="f19" fmla="+- 0 0 -90"/>
                  <a:gd name="f20" fmla="*/ f3 1 98"/>
                  <a:gd name="f21" fmla="*/ f4 1 234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98"/>
                  <a:gd name="f30" fmla="*/ f26 1 234"/>
                  <a:gd name="f31" fmla="+- f28 0 f1"/>
                  <a:gd name="f32" fmla="*/ 0 1 f29"/>
                  <a:gd name="f33" fmla="*/ 234 1 f30"/>
                  <a:gd name="f34" fmla="*/ 25 1 f29"/>
                  <a:gd name="f35" fmla="*/ 55 1 f29"/>
                  <a:gd name="f36" fmla="*/ 186 1 f30"/>
                  <a:gd name="f37" fmla="*/ 80 1 f29"/>
                  <a:gd name="f38" fmla="*/ 138 1 f30"/>
                  <a:gd name="f39" fmla="*/ 92 1 f29"/>
                  <a:gd name="f40" fmla="*/ 90 1 f30"/>
                  <a:gd name="f41" fmla="*/ 98 1 f29"/>
                  <a:gd name="f42" fmla="*/ 36 1 f30"/>
                  <a:gd name="f43" fmla="*/ 0 1 f30"/>
                  <a:gd name="f44" fmla="*/ 74 1 f29"/>
                  <a:gd name="f45" fmla="*/ 67 1 f29"/>
                  <a:gd name="f46" fmla="*/ 31 1 f29"/>
                  <a:gd name="f47" fmla="*/ f23 1 f29"/>
                  <a:gd name="f48" fmla="*/ f24 1 f30"/>
                  <a:gd name="f49" fmla="*/ f32 f20 1"/>
                  <a:gd name="f50" fmla="*/ f47 f20 1"/>
                  <a:gd name="f51" fmla="*/ f48 f21 1"/>
                  <a:gd name="f52" fmla="*/ f43 f21 1"/>
                  <a:gd name="f53" fmla="*/ f33 f21 1"/>
                  <a:gd name="f54" fmla="*/ f34 f20 1"/>
                  <a:gd name="f55" fmla="*/ f35 f20 1"/>
                  <a:gd name="f56" fmla="*/ f36 f21 1"/>
                  <a:gd name="f57" fmla="*/ f37 f20 1"/>
                  <a:gd name="f58" fmla="*/ f38 f21 1"/>
                  <a:gd name="f59" fmla="*/ f39 f20 1"/>
                  <a:gd name="f60" fmla="*/ f40 f21 1"/>
                  <a:gd name="f61" fmla="*/ f41 f20 1"/>
                  <a:gd name="f62" fmla="*/ f42 f21 1"/>
                  <a:gd name="f63" fmla="*/ f44 f20 1"/>
                  <a:gd name="f64" fmla="*/ f45 f20 1"/>
                  <a:gd name="f65" fmla="*/ f46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49" y="f53"/>
                  </a:cxn>
                  <a:cxn ang="f31">
                    <a:pos x="f54" y="f53"/>
                  </a:cxn>
                  <a:cxn ang="f31">
                    <a:pos x="f55" y="f56"/>
                  </a:cxn>
                  <a:cxn ang="f31">
                    <a:pos x="f57" y="f58"/>
                  </a:cxn>
                  <a:cxn ang="f31">
                    <a:pos x="f59" y="f60"/>
                  </a:cxn>
                  <a:cxn ang="f31">
                    <a:pos x="f61" y="f62"/>
                  </a:cxn>
                  <a:cxn ang="f31">
                    <a:pos x="f61" y="f52"/>
                  </a:cxn>
                  <a:cxn ang="f31">
                    <a:pos x="f63" y="f52"/>
                  </a:cxn>
                  <a:cxn ang="f31">
                    <a:pos x="f63" y="f62"/>
                  </a:cxn>
                  <a:cxn ang="f31">
                    <a:pos x="f64" y="f60"/>
                  </a:cxn>
                  <a:cxn ang="f31">
                    <a:pos x="f55" y="f58"/>
                  </a:cxn>
                  <a:cxn ang="f31">
                    <a:pos x="f65" y="f56"/>
                  </a:cxn>
                  <a:cxn ang="f31">
                    <a:pos x="f49" y="f53"/>
                  </a:cxn>
                  <a:cxn ang="f31">
                    <a:pos x="f49" y="f53"/>
                  </a:cxn>
                </a:cxnLst>
                <a:rect l="f49" t="f52" r="f50" b="f51"/>
                <a:pathLst>
                  <a:path w="98" h="234">
                    <a:moveTo>
                      <a:pt x="f5" y="f7"/>
                    </a:moveTo>
                    <a:lnTo>
                      <a:pt x="f8" y="f7"/>
                    </a:ln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6" y="f15"/>
                    </a:lnTo>
                    <a:lnTo>
                      <a:pt x="f6" y="f5"/>
                    </a:lnTo>
                    <a:lnTo>
                      <a:pt x="f16" y="f5"/>
                    </a:lnTo>
                    <a:lnTo>
                      <a:pt x="f16" y="f15"/>
                    </a:lnTo>
                    <a:lnTo>
                      <a:pt x="f17" y="f14"/>
                    </a:lnTo>
                    <a:lnTo>
                      <a:pt x="f9" y="f12"/>
                    </a:lnTo>
                    <a:lnTo>
                      <a:pt x="f18" y="f10"/>
                    </a:lnTo>
                    <a:lnTo>
                      <a:pt x="f5" y="f7"/>
                    </a:lnTo>
                    <a:lnTo>
                      <a:pt x="f5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8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2819396" y="5830891"/>
                <a:ext cx="763588" cy="101759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1"/>
                  <a:gd name="f7" fmla="val 641"/>
                  <a:gd name="f8" fmla="val 18"/>
                  <a:gd name="f9" fmla="val 443"/>
                  <a:gd name="f10" fmla="val 24"/>
                  <a:gd name="f11" fmla="val 371"/>
                  <a:gd name="f12" fmla="val 55"/>
                  <a:gd name="f13" fmla="val 305"/>
                  <a:gd name="f14" fmla="val 91"/>
                  <a:gd name="f15" fmla="val 246"/>
                  <a:gd name="f16" fmla="val 146"/>
                  <a:gd name="f17" fmla="val 186"/>
                  <a:gd name="f18" fmla="val 213"/>
                  <a:gd name="f19" fmla="val 132"/>
                  <a:gd name="f20" fmla="val 292"/>
                  <a:gd name="f21" fmla="val 84"/>
                  <a:gd name="f22" fmla="val 384"/>
                  <a:gd name="f23" fmla="val 48"/>
                  <a:gd name="f24" fmla="val 12"/>
                  <a:gd name="f25" fmla="val 457"/>
                  <a:gd name="f26" fmla="val 359"/>
                  <a:gd name="f27" fmla="val 36"/>
                  <a:gd name="f28" fmla="val 274"/>
                  <a:gd name="f29" fmla="val 78"/>
                  <a:gd name="f30" fmla="val 195"/>
                  <a:gd name="f31" fmla="val 126"/>
                  <a:gd name="f32" fmla="val 128"/>
                  <a:gd name="f33" fmla="val 73"/>
                  <a:gd name="f34" fmla="val 240"/>
                  <a:gd name="f35" fmla="val 37"/>
                  <a:gd name="f36" fmla="val 6"/>
                  <a:gd name="f37" fmla="val 497"/>
                  <a:gd name="f38" fmla="val 545"/>
                  <a:gd name="f39" fmla="val 43"/>
                  <a:gd name="f40" fmla="val 593"/>
                  <a:gd name="f41" fmla="val 97"/>
                  <a:gd name="f42" fmla="val 67"/>
                  <a:gd name="f43" fmla="+- 0 0 -90"/>
                  <a:gd name="f44" fmla="*/ f3 1 481"/>
                  <a:gd name="f45" fmla="*/ f4 1 641"/>
                  <a:gd name="f46" fmla="val f5"/>
                  <a:gd name="f47" fmla="val f6"/>
                  <a:gd name="f48" fmla="val f7"/>
                  <a:gd name="f49" fmla="*/ f43 f0 1"/>
                  <a:gd name="f50" fmla="+- f48 0 f46"/>
                  <a:gd name="f51" fmla="+- f47 0 f46"/>
                  <a:gd name="f52" fmla="*/ f49 1 f2"/>
                  <a:gd name="f53" fmla="*/ f51 1 481"/>
                  <a:gd name="f54" fmla="*/ f50 1 641"/>
                  <a:gd name="f55" fmla="+- f52 0 f1"/>
                  <a:gd name="f56" fmla="*/ 18 1 f53"/>
                  <a:gd name="f57" fmla="*/ 443 1 f54"/>
                  <a:gd name="f58" fmla="*/ 24 1 f53"/>
                  <a:gd name="f59" fmla="*/ 371 1 f54"/>
                  <a:gd name="f60" fmla="*/ 55 1 f53"/>
                  <a:gd name="f61" fmla="*/ 305 1 f54"/>
                  <a:gd name="f62" fmla="*/ 91 1 f53"/>
                  <a:gd name="f63" fmla="*/ 246 1 f54"/>
                  <a:gd name="f64" fmla="*/ 146 1 f53"/>
                  <a:gd name="f65" fmla="*/ 186 1 f54"/>
                  <a:gd name="f66" fmla="*/ 213 1 f53"/>
                  <a:gd name="f67" fmla="*/ 132 1 f54"/>
                  <a:gd name="f68" fmla="*/ 292 1 f53"/>
                  <a:gd name="f69" fmla="*/ 84 1 f54"/>
                  <a:gd name="f70" fmla="*/ 384 1 f53"/>
                  <a:gd name="f71" fmla="*/ 48 1 f54"/>
                  <a:gd name="f72" fmla="*/ 481 1 f53"/>
                  <a:gd name="f73" fmla="*/ 12 1 f54"/>
                  <a:gd name="f74" fmla="*/ 457 1 f53"/>
                  <a:gd name="f75" fmla="*/ 0 1 f54"/>
                  <a:gd name="f76" fmla="*/ 359 1 f53"/>
                  <a:gd name="f77" fmla="*/ 36 1 f54"/>
                  <a:gd name="f78" fmla="*/ 274 1 f53"/>
                  <a:gd name="f79" fmla="*/ 78 1 f54"/>
                  <a:gd name="f80" fmla="*/ 195 1 f53"/>
                  <a:gd name="f81" fmla="*/ 126 1 f54"/>
                  <a:gd name="f82" fmla="*/ 128 1 f53"/>
                  <a:gd name="f83" fmla="*/ 180 1 f54"/>
                  <a:gd name="f84" fmla="*/ 73 1 f53"/>
                  <a:gd name="f85" fmla="*/ 240 1 f54"/>
                  <a:gd name="f86" fmla="*/ 37 1 f53"/>
                  <a:gd name="f87" fmla="*/ 6 1 f53"/>
                  <a:gd name="f88" fmla="*/ 0 1 f53"/>
                  <a:gd name="f89" fmla="*/ 497 1 f54"/>
                  <a:gd name="f90" fmla="*/ 545 1 f54"/>
                  <a:gd name="f91" fmla="*/ 43 1 f53"/>
                  <a:gd name="f92" fmla="*/ 593 1 f54"/>
                  <a:gd name="f93" fmla="*/ 641 1 f54"/>
                  <a:gd name="f94" fmla="*/ 97 1 f53"/>
                  <a:gd name="f95" fmla="*/ 67 1 f53"/>
                  <a:gd name="f96" fmla="*/ f47 1 f53"/>
                  <a:gd name="f97" fmla="*/ f48 1 f54"/>
                  <a:gd name="f98" fmla="*/ f88 f44 1"/>
                  <a:gd name="f99" fmla="*/ f96 f44 1"/>
                  <a:gd name="f100" fmla="*/ f97 f45 1"/>
                  <a:gd name="f101" fmla="*/ f75 f45 1"/>
                  <a:gd name="f102" fmla="*/ f56 f44 1"/>
                  <a:gd name="f103" fmla="*/ f57 f45 1"/>
                  <a:gd name="f104" fmla="*/ f58 f44 1"/>
                  <a:gd name="f105" fmla="*/ f59 f45 1"/>
                  <a:gd name="f106" fmla="*/ f60 f44 1"/>
                  <a:gd name="f107" fmla="*/ f61 f45 1"/>
                  <a:gd name="f108" fmla="*/ f62 f44 1"/>
                  <a:gd name="f109" fmla="*/ f63 f45 1"/>
                  <a:gd name="f110" fmla="*/ f64 f44 1"/>
                  <a:gd name="f111" fmla="*/ f65 f45 1"/>
                  <a:gd name="f112" fmla="*/ f66 f44 1"/>
                  <a:gd name="f113" fmla="*/ f67 f45 1"/>
                  <a:gd name="f114" fmla="*/ f68 f44 1"/>
                  <a:gd name="f115" fmla="*/ f69 f45 1"/>
                  <a:gd name="f116" fmla="*/ f70 f44 1"/>
                  <a:gd name="f117" fmla="*/ f71 f45 1"/>
                  <a:gd name="f118" fmla="*/ f72 f44 1"/>
                  <a:gd name="f119" fmla="*/ f73 f45 1"/>
                  <a:gd name="f120" fmla="*/ f74 f44 1"/>
                  <a:gd name="f121" fmla="*/ f76 f44 1"/>
                  <a:gd name="f122" fmla="*/ f77 f45 1"/>
                  <a:gd name="f123" fmla="*/ f78 f44 1"/>
                  <a:gd name="f124" fmla="*/ f79 f45 1"/>
                  <a:gd name="f125" fmla="*/ f80 f44 1"/>
                  <a:gd name="f126" fmla="*/ f81 f45 1"/>
                  <a:gd name="f127" fmla="*/ f82 f44 1"/>
                  <a:gd name="f128" fmla="*/ f83 f45 1"/>
                  <a:gd name="f129" fmla="*/ f84 f44 1"/>
                  <a:gd name="f130" fmla="*/ f85 f45 1"/>
                  <a:gd name="f131" fmla="*/ f86 f44 1"/>
                  <a:gd name="f132" fmla="*/ f87 f44 1"/>
                  <a:gd name="f133" fmla="*/ f89 f45 1"/>
                  <a:gd name="f134" fmla="*/ f90 f45 1"/>
                  <a:gd name="f135" fmla="*/ f91 f44 1"/>
                  <a:gd name="f136" fmla="*/ f92 f45 1"/>
                  <a:gd name="f137" fmla="*/ f93 f45 1"/>
                  <a:gd name="f138" fmla="*/ f94 f44 1"/>
                  <a:gd name="f139" fmla="*/ f9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5">
                    <a:pos x="f102" y="f103"/>
                  </a:cxn>
                  <a:cxn ang="f55">
                    <a:pos x="f104" y="f105"/>
                  </a:cxn>
                  <a:cxn ang="f55">
                    <a:pos x="f106" y="f107"/>
                  </a:cxn>
                  <a:cxn ang="f55">
                    <a:pos x="f108" y="f109"/>
                  </a:cxn>
                  <a:cxn ang="f55">
                    <a:pos x="f110" y="f111"/>
                  </a:cxn>
                  <a:cxn ang="f55">
                    <a:pos x="f112" y="f113"/>
                  </a:cxn>
                  <a:cxn ang="f55">
                    <a:pos x="f114" y="f115"/>
                  </a:cxn>
                  <a:cxn ang="f55">
                    <a:pos x="f116" y="f117"/>
                  </a:cxn>
                  <a:cxn ang="f55">
                    <a:pos x="f118" y="f119"/>
                  </a:cxn>
                  <a:cxn ang="f55">
                    <a:pos x="f120" y="f101"/>
                  </a:cxn>
                  <a:cxn ang="f55">
                    <a:pos x="f121" y="f122"/>
                  </a:cxn>
                  <a:cxn ang="f55">
                    <a:pos x="f123" y="f124"/>
                  </a:cxn>
                  <a:cxn ang="f55">
                    <a:pos x="f125" y="f126"/>
                  </a:cxn>
                  <a:cxn ang="f55">
                    <a:pos x="f127" y="f128"/>
                  </a:cxn>
                  <a:cxn ang="f55">
                    <a:pos x="f129" y="f130"/>
                  </a:cxn>
                  <a:cxn ang="f55">
                    <a:pos x="f131" y="f107"/>
                  </a:cxn>
                  <a:cxn ang="f55">
                    <a:pos x="f132" y="f105"/>
                  </a:cxn>
                  <a:cxn ang="f55">
                    <a:pos x="f98" y="f103"/>
                  </a:cxn>
                  <a:cxn ang="f55">
                    <a:pos x="f132" y="f133"/>
                  </a:cxn>
                  <a:cxn ang="f55">
                    <a:pos x="f102" y="f134"/>
                  </a:cxn>
                  <a:cxn ang="f55">
                    <a:pos x="f135" y="f136"/>
                  </a:cxn>
                  <a:cxn ang="f55">
                    <a:pos x="f129" y="f137"/>
                  </a:cxn>
                  <a:cxn ang="f55">
                    <a:pos x="f138" y="f137"/>
                  </a:cxn>
                  <a:cxn ang="f55">
                    <a:pos x="f139" y="f136"/>
                  </a:cxn>
                  <a:cxn ang="f55">
                    <a:pos x="f135" y="f134"/>
                  </a:cxn>
                  <a:cxn ang="f55">
                    <a:pos x="f104" y="f133"/>
                  </a:cxn>
                  <a:cxn ang="f55">
                    <a:pos x="f102" y="f103"/>
                  </a:cxn>
                  <a:cxn ang="f55">
                    <a:pos x="f102" y="f103"/>
                  </a:cxn>
                </a:cxnLst>
                <a:rect l="f98" t="f101" r="f99" b="f100"/>
                <a:pathLst>
                  <a:path w="481" h="64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6" y="f24"/>
                    </a:lnTo>
                    <a:lnTo>
                      <a:pt x="f25" y="f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2"/>
                    </a:lnTo>
                    <a:lnTo>
                      <a:pt x="f33" y="f34"/>
                    </a:lnTo>
                    <a:lnTo>
                      <a:pt x="f35" y="f13"/>
                    </a:lnTo>
                    <a:lnTo>
                      <a:pt x="f36" y="f11"/>
                    </a:lnTo>
                    <a:lnTo>
                      <a:pt x="f5" y="f9"/>
                    </a:lnTo>
                    <a:lnTo>
                      <a:pt x="f36" y="f37"/>
                    </a:lnTo>
                    <a:lnTo>
                      <a:pt x="f8" y="f38"/>
                    </a:lnTo>
                    <a:lnTo>
                      <a:pt x="f39" y="f40"/>
                    </a:lnTo>
                    <a:lnTo>
                      <a:pt x="f33" y="f7"/>
                    </a:lnTo>
                    <a:lnTo>
                      <a:pt x="f41" y="f7"/>
                    </a:lnTo>
                    <a:lnTo>
                      <a:pt x="f42" y="f40"/>
                    </a:lnTo>
                    <a:lnTo>
                      <a:pt x="f39" y="f38"/>
                    </a:lnTo>
                    <a:lnTo>
                      <a:pt x="f10" y="f3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553203" y="5333996"/>
              <a:ext cx="2144706" cy="1303340"/>
              <a:chOff x="6553203" y="5333996"/>
              <a:chExt cx="2144706" cy="130334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6667503" y="5400675"/>
                <a:ext cx="1906588" cy="116046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01"/>
                  <a:gd name="f7" fmla="val 731"/>
                  <a:gd name="f8" fmla="val 604"/>
                  <a:gd name="f9" fmla="val 484"/>
                  <a:gd name="f10" fmla="val 6"/>
                  <a:gd name="f11" fmla="val 370"/>
                  <a:gd name="f12" fmla="val 30"/>
                  <a:gd name="f13" fmla="val 263"/>
                  <a:gd name="f14" fmla="val 60"/>
                  <a:gd name="f15" fmla="val 179"/>
                  <a:gd name="f16" fmla="val 108"/>
                  <a:gd name="f17" fmla="val 101"/>
                  <a:gd name="f18" fmla="val 162"/>
                  <a:gd name="f19" fmla="val 48"/>
                  <a:gd name="f20" fmla="val 222"/>
                  <a:gd name="f21" fmla="val 12"/>
                  <a:gd name="f22" fmla="val 294"/>
                  <a:gd name="f23" fmla="val 330"/>
                  <a:gd name="f24" fmla="val 366"/>
                  <a:gd name="f25" fmla="val 401"/>
                  <a:gd name="f26" fmla="val 437"/>
                  <a:gd name="f27" fmla="val 509"/>
                  <a:gd name="f28" fmla="val 569"/>
                  <a:gd name="f29" fmla="val 623"/>
                  <a:gd name="f30" fmla="val 671"/>
                  <a:gd name="f31" fmla="val 701"/>
                  <a:gd name="f32" fmla="val 725"/>
                  <a:gd name="f33" fmla="val 723"/>
                  <a:gd name="f34" fmla="val 837"/>
                  <a:gd name="f35" fmla="val 938"/>
                  <a:gd name="f36" fmla="val 1028"/>
                  <a:gd name="f37" fmla="val 1100"/>
                  <a:gd name="f38" fmla="val 1153"/>
                  <a:gd name="f39" fmla="val 1189"/>
                  <a:gd name="f40" fmla="val 707"/>
                  <a:gd name="f41" fmla="val 490"/>
                  <a:gd name="f42" fmla="val 382"/>
                  <a:gd name="f43" fmla="val 683"/>
                  <a:gd name="f44" fmla="val 287"/>
                  <a:gd name="f45" fmla="val 647"/>
                  <a:gd name="f46" fmla="val 203"/>
                  <a:gd name="f47" fmla="val 611"/>
                  <a:gd name="f48" fmla="val 131"/>
                  <a:gd name="f49" fmla="val 557"/>
                  <a:gd name="f50" fmla="val 83"/>
                  <a:gd name="f51" fmla="val 497"/>
                  <a:gd name="f52" fmla="val 42"/>
                  <a:gd name="f53" fmla="val 36"/>
                  <a:gd name="f54" fmla="val 300"/>
                  <a:gd name="f55" fmla="val 234"/>
                  <a:gd name="f56" fmla="val 174"/>
                  <a:gd name="f57" fmla="val 126"/>
                  <a:gd name="f58" fmla="val 84"/>
                  <a:gd name="f59" fmla="val 54"/>
                  <a:gd name="f60" fmla="val 24"/>
                  <a:gd name="f61" fmla="val 717"/>
                  <a:gd name="f62" fmla="val 825"/>
                  <a:gd name="f63" fmla="val 920"/>
                  <a:gd name="f64" fmla="val 1004"/>
                  <a:gd name="f65" fmla="val 1070"/>
                  <a:gd name="f66" fmla="val 1124"/>
                  <a:gd name="f67" fmla="val 1165"/>
                  <a:gd name="f68" fmla="+- 0 0 -90"/>
                  <a:gd name="f69" fmla="*/ f3 1 1201"/>
                  <a:gd name="f70" fmla="*/ f4 1 731"/>
                  <a:gd name="f71" fmla="val f5"/>
                  <a:gd name="f72" fmla="val f6"/>
                  <a:gd name="f73" fmla="val f7"/>
                  <a:gd name="f74" fmla="*/ f68 f0 1"/>
                  <a:gd name="f75" fmla="+- f73 0 f71"/>
                  <a:gd name="f76" fmla="+- f72 0 f71"/>
                  <a:gd name="f77" fmla="*/ f74 1 f2"/>
                  <a:gd name="f78" fmla="*/ f76 1 1201"/>
                  <a:gd name="f79" fmla="*/ f75 1 731"/>
                  <a:gd name="f80" fmla="+- f77 0 f1"/>
                  <a:gd name="f81" fmla="*/ 484 1 f78"/>
                  <a:gd name="f82" fmla="*/ 6 1 f79"/>
                  <a:gd name="f83" fmla="*/ 263 1 f78"/>
                  <a:gd name="f84" fmla="*/ 60 1 f79"/>
                  <a:gd name="f85" fmla="*/ 101 1 f78"/>
                  <a:gd name="f86" fmla="*/ 162 1 f79"/>
                  <a:gd name="f87" fmla="*/ 12 1 f78"/>
                  <a:gd name="f88" fmla="*/ 294 1 f79"/>
                  <a:gd name="f89" fmla="*/ 0 1 f78"/>
                  <a:gd name="f90" fmla="*/ 366 1 f79"/>
                  <a:gd name="f91" fmla="*/ 437 1 f79"/>
                  <a:gd name="f92" fmla="*/ 569 1 f79"/>
                  <a:gd name="f93" fmla="*/ 671 1 f79"/>
                  <a:gd name="f94" fmla="*/ 725 1 f79"/>
                  <a:gd name="f95" fmla="*/ 723 1 f78"/>
                  <a:gd name="f96" fmla="*/ 938 1 f78"/>
                  <a:gd name="f97" fmla="*/ 1100 1 f78"/>
                  <a:gd name="f98" fmla="*/ 1189 1 f78"/>
                  <a:gd name="f99" fmla="*/ 1201 1 f78"/>
                  <a:gd name="f100" fmla="*/ 604 1 f78"/>
                  <a:gd name="f101" fmla="*/ 0 1 f79"/>
                  <a:gd name="f102" fmla="*/ 490 1 f78"/>
                  <a:gd name="f103" fmla="*/ 701 1 f79"/>
                  <a:gd name="f104" fmla="*/ 287 1 f78"/>
                  <a:gd name="f105" fmla="*/ 647 1 f79"/>
                  <a:gd name="f106" fmla="*/ 131 1 f78"/>
                  <a:gd name="f107" fmla="*/ 557 1 f79"/>
                  <a:gd name="f108" fmla="*/ 48 1 f78"/>
                  <a:gd name="f109" fmla="*/ 36 1 f78"/>
                  <a:gd name="f110" fmla="*/ 300 1 f79"/>
                  <a:gd name="f111" fmla="*/ 174 1 f79"/>
                  <a:gd name="f112" fmla="*/ 84 1 f79"/>
                  <a:gd name="f113" fmla="*/ 30 1 f79"/>
                  <a:gd name="f114" fmla="*/ 717 1 f78"/>
                  <a:gd name="f115" fmla="*/ 920 1 f78"/>
                  <a:gd name="f116" fmla="*/ 1070 1 f78"/>
                  <a:gd name="f117" fmla="*/ 1153 1 f78"/>
                  <a:gd name="f118" fmla="*/ 707 1 f79"/>
                  <a:gd name="f119" fmla="*/ f72 1 f78"/>
                  <a:gd name="f120" fmla="*/ f73 1 f79"/>
                  <a:gd name="f121" fmla="*/ f89 f69 1"/>
                  <a:gd name="f122" fmla="*/ f119 f69 1"/>
                  <a:gd name="f123" fmla="*/ f120 f70 1"/>
                  <a:gd name="f124" fmla="*/ f101 f70 1"/>
                  <a:gd name="f125" fmla="*/ f81 f69 1"/>
                  <a:gd name="f126" fmla="*/ f82 f70 1"/>
                  <a:gd name="f127" fmla="*/ f83 f69 1"/>
                  <a:gd name="f128" fmla="*/ f84 f70 1"/>
                  <a:gd name="f129" fmla="*/ f85 f69 1"/>
                  <a:gd name="f130" fmla="*/ f86 f70 1"/>
                  <a:gd name="f131" fmla="*/ f87 f69 1"/>
                  <a:gd name="f132" fmla="*/ f88 f70 1"/>
                  <a:gd name="f133" fmla="*/ f90 f70 1"/>
                  <a:gd name="f134" fmla="*/ f91 f70 1"/>
                  <a:gd name="f135" fmla="*/ f92 f70 1"/>
                  <a:gd name="f136" fmla="*/ f93 f70 1"/>
                  <a:gd name="f137" fmla="*/ f94 f70 1"/>
                  <a:gd name="f138" fmla="*/ f95 f69 1"/>
                  <a:gd name="f139" fmla="*/ f96 f69 1"/>
                  <a:gd name="f140" fmla="*/ f97 f69 1"/>
                  <a:gd name="f141" fmla="*/ f98 f69 1"/>
                  <a:gd name="f142" fmla="*/ f99 f69 1"/>
                  <a:gd name="f143" fmla="*/ f100 f69 1"/>
                  <a:gd name="f144" fmla="*/ f102 f69 1"/>
                  <a:gd name="f145" fmla="*/ f103 f70 1"/>
                  <a:gd name="f146" fmla="*/ f104 f69 1"/>
                  <a:gd name="f147" fmla="*/ f105 f70 1"/>
                  <a:gd name="f148" fmla="*/ f106 f69 1"/>
                  <a:gd name="f149" fmla="*/ f107 f70 1"/>
                  <a:gd name="f150" fmla="*/ f108 f69 1"/>
                  <a:gd name="f151" fmla="*/ f109 f69 1"/>
                  <a:gd name="f152" fmla="*/ f110 f70 1"/>
                  <a:gd name="f153" fmla="*/ f111 f70 1"/>
                  <a:gd name="f154" fmla="*/ f112 f70 1"/>
                  <a:gd name="f155" fmla="*/ f113 f70 1"/>
                  <a:gd name="f156" fmla="*/ f114 f69 1"/>
                  <a:gd name="f157" fmla="*/ f115 f69 1"/>
                  <a:gd name="f158" fmla="*/ f116 f69 1"/>
                  <a:gd name="f159" fmla="*/ f117 f69 1"/>
                  <a:gd name="f160" fmla="*/ f118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25" y="f126"/>
                  </a:cxn>
                  <a:cxn ang="f80">
                    <a:pos x="f127" y="f128"/>
                  </a:cxn>
                  <a:cxn ang="f80">
                    <a:pos x="f129" y="f130"/>
                  </a:cxn>
                  <a:cxn ang="f80">
                    <a:pos x="f131" y="f132"/>
                  </a:cxn>
                  <a:cxn ang="f80">
                    <a:pos x="f121" y="f133"/>
                  </a:cxn>
                  <a:cxn ang="f80">
                    <a:pos x="f131" y="f134"/>
                  </a:cxn>
                  <a:cxn ang="f80">
                    <a:pos x="f129" y="f135"/>
                  </a:cxn>
                  <a:cxn ang="f80">
                    <a:pos x="f127" y="f136"/>
                  </a:cxn>
                  <a:cxn ang="f80">
                    <a:pos x="f125" y="f137"/>
                  </a:cxn>
                  <a:cxn ang="f80">
                    <a:pos x="f138" y="f137"/>
                  </a:cxn>
                  <a:cxn ang="f80">
                    <a:pos x="f139" y="f136"/>
                  </a:cxn>
                  <a:cxn ang="f80">
                    <a:pos x="f140" y="f135"/>
                  </a:cxn>
                  <a:cxn ang="f80">
                    <a:pos x="f141" y="f134"/>
                  </a:cxn>
                  <a:cxn ang="f80">
                    <a:pos x="f142" y="f133"/>
                  </a:cxn>
                  <a:cxn ang="f80">
                    <a:pos x="f141" y="f132"/>
                  </a:cxn>
                  <a:cxn ang="f80">
                    <a:pos x="f140" y="f130"/>
                  </a:cxn>
                  <a:cxn ang="f80">
                    <a:pos x="f139" y="f128"/>
                  </a:cxn>
                  <a:cxn ang="f80">
                    <a:pos x="f138" y="f126"/>
                  </a:cxn>
                  <a:cxn ang="f80">
                    <a:pos x="f143" y="f124"/>
                  </a:cxn>
                  <a:cxn ang="f80">
                    <a:pos x="f144" y="f145"/>
                  </a:cxn>
                  <a:cxn ang="f80">
                    <a:pos x="f146" y="f147"/>
                  </a:cxn>
                  <a:cxn ang="f80">
                    <a:pos x="f148" y="f149"/>
                  </a:cxn>
                  <a:cxn ang="f80">
                    <a:pos x="f150" y="f134"/>
                  </a:cxn>
                  <a:cxn ang="f80">
                    <a:pos x="f151" y="f133"/>
                  </a:cxn>
                  <a:cxn ang="f80">
                    <a:pos x="f150" y="f152"/>
                  </a:cxn>
                  <a:cxn ang="f80">
                    <a:pos x="f148" y="f153"/>
                  </a:cxn>
                  <a:cxn ang="f80">
                    <a:pos x="f146" y="f154"/>
                  </a:cxn>
                  <a:cxn ang="f80">
                    <a:pos x="f144" y="f155"/>
                  </a:cxn>
                  <a:cxn ang="f80">
                    <a:pos x="f156" y="f155"/>
                  </a:cxn>
                  <a:cxn ang="f80">
                    <a:pos x="f157" y="f154"/>
                  </a:cxn>
                  <a:cxn ang="f80">
                    <a:pos x="f158" y="f153"/>
                  </a:cxn>
                  <a:cxn ang="f80">
                    <a:pos x="f159" y="f152"/>
                  </a:cxn>
                  <a:cxn ang="f80">
                    <a:pos x="f159" y="f134"/>
                  </a:cxn>
                  <a:cxn ang="f80">
                    <a:pos x="f158" y="f149"/>
                  </a:cxn>
                  <a:cxn ang="f80">
                    <a:pos x="f157" y="f147"/>
                  </a:cxn>
                  <a:cxn ang="f80">
                    <a:pos x="f156" y="f145"/>
                  </a:cxn>
                  <a:cxn ang="f80">
                    <a:pos x="f143" y="f160"/>
                  </a:cxn>
                </a:cxnLst>
                <a:rect l="f121" t="f124" r="f122" b="f123"/>
                <a:pathLst>
                  <a:path w="1201" h="731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10" y="f23"/>
                    </a:lnTo>
                    <a:lnTo>
                      <a:pt x="f5" y="f24"/>
                    </a:lnTo>
                    <a:lnTo>
                      <a:pt x="f10" y="f25"/>
                    </a:lnTo>
                    <a:lnTo>
                      <a:pt x="f21" y="f26"/>
                    </a:lnTo>
                    <a:lnTo>
                      <a:pt x="f19" y="f27"/>
                    </a:lnTo>
                    <a:lnTo>
                      <a:pt x="f17" y="f28"/>
                    </a:lnTo>
                    <a:lnTo>
                      <a:pt x="f15" y="f29"/>
                    </a:lnTo>
                    <a:lnTo>
                      <a:pt x="f13" y="f30"/>
                    </a:lnTo>
                    <a:lnTo>
                      <a:pt x="f11" y="f31"/>
                    </a:lnTo>
                    <a:lnTo>
                      <a:pt x="f9" y="f32"/>
                    </a:lnTo>
                    <a:lnTo>
                      <a:pt x="f8" y="f7"/>
                    </a:lnTo>
                    <a:lnTo>
                      <a:pt x="f33" y="f32"/>
                    </a:lnTo>
                    <a:lnTo>
                      <a:pt x="f34" y="f31"/>
                    </a:lnTo>
                    <a:lnTo>
                      <a:pt x="f35" y="f30"/>
                    </a:lnTo>
                    <a:lnTo>
                      <a:pt x="f36" y="f29"/>
                    </a:lnTo>
                    <a:lnTo>
                      <a:pt x="f37" y="f28"/>
                    </a:lnTo>
                    <a:lnTo>
                      <a:pt x="f38" y="f27"/>
                    </a:lnTo>
                    <a:lnTo>
                      <a:pt x="f39" y="f26"/>
                    </a:lnTo>
                    <a:lnTo>
                      <a:pt x="f6" y="f25"/>
                    </a:lnTo>
                    <a:lnTo>
                      <a:pt x="f6" y="f24"/>
                    </a:lnTo>
                    <a:lnTo>
                      <a:pt x="f6" y="f23"/>
                    </a:lnTo>
                    <a:lnTo>
                      <a:pt x="f39" y="f22"/>
                    </a:lnTo>
                    <a:lnTo>
                      <a:pt x="f38" y="f20"/>
                    </a:lnTo>
                    <a:lnTo>
                      <a:pt x="f37" y="f18"/>
                    </a:lnTo>
                    <a:lnTo>
                      <a:pt x="f36" y="f16"/>
                    </a:lnTo>
                    <a:lnTo>
                      <a:pt x="f35" y="f14"/>
                    </a:lnTo>
                    <a:lnTo>
                      <a:pt x="f34" y="f12"/>
                    </a:lnTo>
                    <a:lnTo>
                      <a:pt x="f33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  <a:moveTo>
                      <a:pt x="f8" y="f40"/>
                    </a:moveTo>
                    <a:lnTo>
                      <a:pt x="f41" y="f3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19" y="f26"/>
                    </a:lnTo>
                    <a:lnTo>
                      <a:pt x="f52" y="f25"/>
                    </a:lnTo>
                    <a:lnTo>
                      <a:pt x="f53" y="f24"/>
                    </a:lnTo>
                    <a:lnTo>
                      <a:pt x="f52" y="f23"/>
                    </a:lnTo>
                    <a:lnTo>
                      <a:pt x="f19" y="f54"/>
                    </a:lnTo>
                    <a:lnTo>
                      <a:pt x="f50" y="f55"/>
                    </a:lnTo>
                    <a:lnTo>
                      <a:pt x="f48" y="f56"/>
                    </a:lnTo>
                    <a:lnTo>
                      <a:pt x="f46" y="f57"/>
                    </a:lnTo>
                    <a:lnTo>
                      <a:pt x="f44" y="f58"/>
                    </a:lnTo>
                    <a:lnTo>
                      <a:pt x="f42" y="f59"/>
                    </a:lnTo>
                    <a:lnTo>
                      <a:pt x="f41" y="f12"/>
                    </a:lnTo>
                    <a:lnTo>
                      <a:pt x="f8" y="f60"/>
                    </a:lnTo>
                    <a:lnTo>
                      <a:pt x="f61" y="f12"/>
                    </a:lnTo>
                    <a:lnTo>
                      <a:pt x="f62" y="f59"/>
                    </a:lnTo>
                    <a:lnTo>
                      <a:pt x="f63" y="f58"/>
                    </a:lnTo>
                    <a:lnTo>
                      <a:pt x="f64" y="f57"/>
                    </a:lnTo>
                    <a:lnTo>
                      <a:pt x="f65" y="f56"/>
                    </a:lnTo>
                    <a:lnTo>
                      <a:pt x="f66" y="f55"/>
                    </a:lnTo>
                    <a:lnTo>
                      <a:pt x="f38" y="f54"/>
                    </a:lnTo>
                    <a:lnTo>
                      <a:pt x="f67" y="f24"/>
                    </a:lnTo>
                    <a:lnTo>
                      <a:pt x="f38" y="f26"/>
                    </a:lnTo>
                    <a:lnTo>
                      <a:pt x="f66" y="f51"/>
                    </a:lnTo>
                    <a:lnTo>
                      <a:pt x="f65" y="f49"/>
                    </a:lnTo>
                    <a:lnTo>
                      <a:pt x="f64" y="f47"/>
                    </a:lnTo>
                    <a:lnTo>
                      <a:pt x="f63" y="f45"/>
                    </a:lnTo>
                    <a:lnTo>
                      <a:pt x="f62" y="f43"/>
                    </a:lnTo>
                    <a:lnTo>
                      <a:pt x="f61" y="f31"/>
                    </a:lnTo>
                    <a:lnTo>
                      <a:pt x="f8" y="f40"/>
                    </a:lnTo>
                    <a:lnTo>
                      <a:pt x="f8" y="f40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6553203" y="5343525"/>
                <a:ext cx="863595" cy="116998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4"/>
                  <a:gd name="f7" fmla="val 737"/>
                  <a:gd name="f8" fmla="val 24"/>
                  <a:gd name="f9" fmla="val 402"/>
                  <a:gd name="f10" fmla="val 36"/>
                  <a:gd name="f11" fmla="val 330"/>
                  <a:gd name="f12" fmla="val 66"/>
                  <a:gd name="f13" fmla="val 264"/>
                  <a:gd name="f14" fmla="val 108"/>
                  <a:gd name="f15" fmla="val 204"/>
                  <a:gd name="f16" fmla="val 173"/>
                  <a:gd name="f17" fmla="val 150"/>
                  <a:gd name="f18" fmla="val 251"/>
                  <a:gd name="f19" fmla="val 102"/>
                  <a:gd name="f20" fmla="val 335"/>
                  <a:gd name="f21" fmla="val 60"/>
                  <a:gd name="f22" fmla="val 436"/>
                  <a:gd name="f23" fmla="val 30"/>
                  <a:gd name="f24" fmla="val 12"/>
                  <a:gd name="f25" fmla="val 430"/>
                  <a:gd name="f26" fmla="val 18"/>
                  <a:gd name="f27" fmla="val 329"/>
                  <a:gd name="f28" fmla="val 48"/>
                  <a:gd name="f29" fmla="val 233"/>
                  <a:gd name="f30" fmla="val 90"/>
                  <a:gd name="f31" fmla="val 155"/>
                  <a:gd name="f32" fmla="val 138"/>
                  <a:gd name="f33" fmla="val 198"/>
                  <a:gd name="f34" fmla="val 42"/>
                  <a:gd name="f35" fmla="val 258"/>
                  <a:gd name="f36" fmla="val 6"/>
                  <a:gd name="f37" fmla="val 455"/>
                  <a:gd name="f38" fmla="val 503"/>
                  <a:gd name="f39" fmla="val 545"/>
                  <a:gd name="f40" fmla="val 78"/>
                  <a:gd name="f41" fmla="val 593"/>
                  <a:gd name="f42" fmla="val 114"/>
                  <a:gd name="f43" fmla="val 635"/>
                  <a:gd name="f44" fmla="val 161"/>
                  <a:gd name="f45" fmla="val 671"/>
                  <a:gd name="f46" fmla="val 221"/>
                  <a:gd name="f47" fmla="val 707"/>
                  <a:gd name="f48" fmla="val 281"/>
                  <a:gd name="f49" fmla="val 323"/>
                  <a:gd name="f50" fmla="val 257"/>
                  <a:gd name="f51" fmla="val 203"/>
                  <a:gd name="f52" fmla="val 149"/>
                  <a:gd name="f53" fmla="val 72"/>
                  <a:gd name="f54" fmla="val 551"/>
                  <a:gd name="f55" fmla="+- 0 0 -90"/>
                  <a:gd name="f56" fmla="*/ f3 1 544"/>
                  <a:gd name="f57" fmla="*/ f4 1 737"/>
                  <a:gd name="f58" fmla="val f5"/>
                  <a:gd name="f59" fmla="val f6"/>
                  <a:gd name="f60" fmla="val f7"/>
                  <a:gd name="f61" fmla="*/ f55 f0 1"/>
                  <a:gd name="f62" fmla="+- f60 0 f58"/>
                  <a:gd name="f63" fmla="+- f59 0 f58"/>
                  <a:gd name="f64" fmla="*/ f61 1 f2"/>
                  <a:gd name="f65" fmla="*/ f63 1 544"/>
                  <a:gd name="f66" fmla="*/ f62 1 737"/>
                  <a:gd name="f67" fmla="+- f64 0 f1"/>
                  <a:gd name="f68" fmla="*/ 24 1 f65"/>
                  <a:gd name="f69" fmla="*/ 402 1 f66"/>
                  <a:gd name="f70" fmla="*/ 36 1 f65"/>
                  <a:gd name="f71" fmla="*/ 330 1 f66"/>
                  <a:gd name="f72" fmla="*/ 66 1 f65"/>
                  <a:gd name="f73" fmla="*/ 264 1 f66"/>
                  <a:gd name="f74" fmla="*/ 108 1 f65"/>
                  <a:gd name="f75" fmla="*/ 204 1 f66"/>
                  <a:gd name="f76" fmla="*/ 173 1 f65"/>
                  <a:gd name="f77" fmla="*/ 150 1 f66"/>
                  <a:gd name="f78" fmla="*/ 251 1 f65"/>
                  <a:gd name="f79" fmla="*/ 102 1 f66"/>
                  <a:gd name="f80" fmla="*/ 335 1 f65"/>
                  <a:gd name="f81" fmla="*/ 60 1 f66"/>
                  <a:gd name="f82" fmla="*/ 436 1 f65"/>
                  <a:gd name="f83" fmla="*/ 30 1 f66"/>
                  <a:gd name="f84" fmla="*/ 544 1 f65"/>
                  <a:gd name="f85" fmla="*/ 12 1 f66"/>
                  <a:gd name="f86" fmla="*/ 0 1 f66"/>
                  <a:gd name="f87" fmla="*/ 430 1 f65"/>
                  <a:gd name="f88" fmla="*/ 18 1 f66"/>
                  <a:gd name="f89" fmla="*/ 329 1 f65"/>
                  <a:gd name="f90" fmla="*/ 48 1 f66"/>
                  <a:gd name="f91" fmla="*/ 233 1 f65"/>
                  <a:gd name="f92" fmla="*/ 90 1 f66"/>
                  <a:gd name="f93" fmla="*/ 155 1 f65"/>
                  <a:gd name="f94" fmla="*/ 138 1 f66"/>
                  <a:gd name="f95" fmla="*/ 90 1 f65"/>
                  <a:gd name="f96" fmla="*/ 198 1 f66"/>
                  <a:gd name="f97" fmla="*/ 42 1 f65"/>
                  <a:gd name="f98" fmla="*/ 258 1 f66"/>
                  <a:gd name="f99" fmla="*/ 12 1 f65"/>
                  <a:gd name="f100" fmla="*/ 0 1 f65"/>
                  <a:gd name="f101" fmla="*/ 6 1 f65"/>
                  <a:gd name="f102" fmla="*/ 455 1 f66"/>
                  <a:gd name="f103" fmla="*/ 18 1 f65"/>
                  <a:gd name="f104" fmla="*/ 503 1 f66"/>
                  <a:gd name="f105" fmla="*/ 545 1 f66"/>
                  <a:gd name="f106" fmla="*/ 78 1 f65"/>
                  <a:gd name="f107" fmla="*/ 593 1 f66"/>
                  <a:gd name="f108" fmla="*/ 114 1 f65"/>
                  <a:gd name="f109" fmla="*/ 635 1 f66"/>
                  <a:gd name="f110" fmla="*/ 161 1 f65"/>
                  <a:gd name="f111" fmla="*/ 671 1 f66"/>
                  <a:gd name="f112" fmla="*/ 221 1 f65"/>
                  <a:gd name="f113" fmla="*/ 707 1 f66"/>
                  <a:gd name="f114" fmla="*/ 281 1 f65"/>
                  <a:gd name="f115" fmla="*/ 737 1 f66"/>
                  <a:gd name="f116" fmla="*/ 323 1 f65"/>
                  <a:gd name="f117" fmla="*/ 257 1 f65"/>
                  <a:gd name="f118" fmla="*/ 203 1 f65"/>
                  <a:gd name="f119" fmla="*/ 149 1 f65"/>
                  <a:gd name="f120" fmla="*/ 72 1 f65"/>
                  <a:gd name="f121" fmla="*/ 551 1 f66"/>
                  <a:gd name="f122" fmla="*/ 48 1 f65"/>
                  <a:gd name="f123" fmla="*/ 30 1 f65"/>
                  <a:gd name="f124" fmla="*/ f59 1 f65"/>
                  <a:gd name="f125" fmla="*/ f60 1 f66"/>
                  <a:gd name="f126" fmla="*/ f100 f56 1"/>
                  <a:gd name="f127" fmla="*/ f124 f56 1"/>
                  <a:gd name="f128" fmla="*/ f125 f57 1"/>
                  <a:gd name="f129" fmla="*/ f86 f57 1"/>
                  <a:gd name="f130" fmla="*/ f68 f56 1"/>
                  <a:gd name="f131" fmla="*/ f69 f57 1"/>
                  <a:gd name="f132" fmla="*/ f70 f56 1"/>
                  <a:gd name="f133" fmla="*/ f71 f57 1"/>
                  <a:gd name="f134" fmla="*/ f72 f56 1"/>
                  <a:gd name="f135" fmla="*/ f73 f57 1"/>
                  <a:gd name="f136" fmla="*/ f74 f56 1"/>
                  <a:gd name="f137" fmla="*/ f75 f57 1"/>
                  <a:gd name="f138" fmla="*/ f76 f56 1"/>
                  <a:gd name="f139" fmla="*/ f77 f57 1"/>
                  <a:gd name="f140" fmla="*/ f78 f56 1"/>
                  <a:gd name="f141" fmla="*/ f79 f57 1"/>
                  <a:gd name="f142" fmla="*/ f80 f56 1"/>
                  <a:gd name="f143" fmla="*/ f81 f57 1"/>
                  <a:gd name="f144" fmla="*/ f82 f56 1"/>
                  <a:gd name="f145" fmla="*/ f83 f57 1"/>
                  <a:gd name="f146" fmla="*/ f84 f56 1"/>
                  <a:gd name="f147" fmla="*/ f85 f57 1"/>
                  <a:gd name="f148" fmla="*/ f87 f56 1"/>
                  <a:gd name="f149" fmla="*/ f88 f57 1"/>
                  <a:gd name="f150" fmla="*/ f89 f56 1"/>
                  <a:gd name="f151" fmla="*/ f90 f57 1"/>
                  <a:gd name="f152" fmla="*/ f91 f56 1"/>
                  <a:gd name="f153" fmla="*/ f92 f57 1"/>
                  <a:gd name="f154" fmla="*/ f93 f56 1"/>
                  <a:gd name="f155" fmla="*/ f94 f57 1"/>
                  <a:gd name="f156" fmla="*/ f95 f56 1"/>
                  <a:gd name="f157" fmla="*/ f96 f57 1"/>
                  <a:gd name="f158" fmla="*/ f97 f56 1"/>
                  <a:gd name="f159" fmla="*/ f98 f57 1"/>
                  <a:gd name="f160" fmla="*/ f99 f56 1"/>
                  <a:gd name="f161" fmla="*/ f101 f56 1"/>
                  <a:gd name="f162" fmla="*/ f102 f57 1"/>
                  <a:gd name="f163" fmla="*/ f103 f56 1"/>
                  <a:gd name="f164" fmla="*/ f104 f57 1"/>
                  <a:gd name="f165" fmla="*/ f105 f57 1"/>
                  <a:gd name="f166" fmla="*/ f106 f56 1"/>
                  <a:gd name="f167" fmla="*/ f107 f57 1"/>
                  <a:gd name="f168" fmla="*/ f108 f56 1"/>
                  <a:gd name="f169" fmla="*/ f109 f57 1"/>
                  <a:gd name="f170" fmla="*/ f110 f56 1"/>
                  <a:gd name="f171" fmla="*/ f111 f57 1"/>
                  <a:gd name="f172" fmla="*/ f112 f56 1"/>
                  <a:gd name="f173" fmla="*/ f113 f57 1"/>
                  <a:gd name="f174" fmla="*/ f114 f56 1"/>
                  <a:gd name="f175" fmla="*/ f115 f57 1"/>
                  <a:gd name="f176" fmla="*/ f116 f56 1"/>
                  <a:gd name="f177" fmla="*/ f117 f56 1"/>
                  <a:gd name="f178" fmla="*/ f118 f56 1"/>
                  <a:gd name="f179" fmla="*/ f119 f56 1"/>
                  <a:gd name="f180" fmla="*/ f120 f56 1"/>
                  <a:gd name="f181" fmla="*/ f121 f57 1"/>
                  <a:gd name="f182" fmla="*/ f122 f56 1"/>
                  <a:gd name="f183" fmla="*/ f123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30" y="f131"/>
                  </a:cxn>
                  <a:cxn ang="f67">
                    <a:pos x="f132" y="f133"/>
                  </a:cxn>
                  <a:cxn ang="f67">
                    <a:pos x="f134" y="f135"/>
                  </a:cxn>
                  <a:cxn ang="f67">
                    <a:pos x="f136" y="f137"/>
                  </a:cxn>
                  <a:cxn ang="f67">
                    <a:pos x="f138" y="f139"/>
                  </a:cxn>
                  <a:cxn ang="f67">
                    <a:pos x="f140" y="f141"/>
                  </a:cxn>
                  <a:cxn ang="f67">
                    <a:pos x="f142" y="f143"/>
                  </a:cxn>
                  <a:cxn ang="f67">
                    <a:pos x="f144" y="f145"/>
                  </a:cxn>
                  <a:cxn ang="f67">
                    <a:pos x="f146" y="f147"/>
                  </a:cxn>
                  <a:cxn ang="f67">
                    <a:pos x="f146" y="f129"/>
                  </a:cxn>
                  <a:cxn ang="f67">
                    <a:pos x="f148" y="f149"/>
                  </a:cxn>
                  <a:cxn ang="f67">
                    <a:pos x="f150" y="f151"/>
                  </a:cxn>
                  <a:cxn ang="f67">
                    <a:pos x="f152" y="f153"/>
                  </a:cxn>
                  <a:cxn ang="f67">
                    <a:pos x="f154" y="f155"/>
                  </a:cxn>
                  <a:cxn ang="f67">
                    <a:pos x="f156" y="f157"/>
                  </a:cxn>
                  <a:cxn ang="f67">
                    <a:pos x="f158" y="f159"/>
                  </a:cxn>
                  <a:cxn ang="f67">
                    <a:pos x="f160" y="f133"/>
                  </a:cxn>
                  <a:cxn ang="f67">
                    <a:pos x="f126" y="f131"/>
                  </a:cxn>
                  <a:cxn ang="f67">
                    <a:pos x="f161" y="f162"/>
                  </a:cxn>
                  <a:cxn ang="f67">
                    <a:pos x="f163" y="f164"/>
                  </a:cxn>
                  <a:cxn ang="f67">
                    <a:pos x="f158" y="f165"/>
                  </a:cxn>
                  <a:cxn ang="f67">
                    <a:pos x="f166" y="f167"/>
                  </a:cxn>
                  <a:cxn ang="f67">
                    <a:pos x="f168" y="f169"/>
                  </a:cxn>
                  <a:cxn ang="f67">
                    <a:pos x="f170" y="f171"/>
                  </a:cxn>
                  <a:cxn ang="f67">
                    <a:pos x="f172" y="f173"/>
                  </a:cxn>
                  <a:cxn ang="f67">
                    <a:pos x="f174" y="f175"/>
                  </a:cxn>
                  <a:cxn ang="f67">
                    <a:pos x="f176" y="f175"/>
                  </a:cxn>
                  <a:cxn ang="f67">
                    <a:pos x="f177" y="f173"/>
                  </a:cxn>
                  <a:cxn ang="f67">
                    <a:pos x="f178" y="f171"/>
                  </a:cxn>
                  <a:cxn ang="f67">
                    <a:pos x="f179" y="f169"/>
                  </a:cxn>
                  <a:cxn ang="f67">
                    <a:pos x="f136" y="f167"/>
                  </a:cxn>
                  <a:cxn ang="f67">
                    <a:pos x="f180" y="f181"/>
                  </a:cxn>
                  <a:cxn ang="f67">
                    <a:pos x="f182" y="f164"/>
                  </a:cxn>
                  <a:cxn ang="f67">
                    <a:pos x="f183" y="f162"/>
                  </a:cxn>
                  <a:cxn ang="f67">
                    <a:pos x="f130" y="f131"/>
                  </a:cxn>
                  <a:cxn ang="f67">
                    <a:pos x="f130" y="f131"/>
                  </a:cxn>
                </a:cxnLst>
                <a:rect l="f126" t="f129" r="f127" b="f128"/>
                <a:pathLst>
                  <a:path w="544" h="737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6" y="f24"/>
                    </a:lnTo>
                    <a:lnTo>
                      <a:pt x="f6" y="f5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0" y="f33"/>
                    </a:lnTo>
                    <a:lnTo>
                      <a:pt x="f34" y="f35"/>
                    </a:lnTo>
                    <a:lnTo>
                      <a:pt x="f24" y="f11"/>
                    </a:lnTo>
                    <a:lnTo>
                      <a:pt x="f5" y="f9"/>
                    </a:lnTo>
                    <a:lnTo>
                      <a:pt x="f36" y="f37"/>
                    </a:lnTo>
                    <a:lnTo>
                      <a:pt x="f26" y="f38"/>
                    </a:lnTo>
                    <a:lnTo>
                      <a:pt x="f34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7"/>
                    </a:lnTo>
                    <a:lnTo>
                      <a:pt x="f49" y="f7"/>
                    </a:lnTo>
                    <a:lnTo>
                      <a:pt x="f50" y="f47"/>
                    </a:lnTo>
                    <a:lnTo>
                      <a:pt x="f51" y="f45"/>
                    </a:lnTo>
                    <a:lnTo>
                      <a:pt x="f52" y="f43"/>
                    </a:lnTo>
                    <a:lnTo>
                      <a:pt x="f14" y="f41"/>
                    </a:lnTo>
                    <a:lnTo>
                      <a:pt x="f53" y="f54"/>
                    </a:lnTo>
                    <a:lnTo>
                      <a:pt x="f28" y="f38"/>
                    </a:lnTo>
                    <a:lnTo>
                      <a:pt x="f23" y="f3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7607295" y="5333996"/>
                <a:ext cx="966785" cy="4000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9"/>
                  <a:gd name="f7" fmla="val 252"/>
                  <a:gd name="f8" fmla="val 12"/>
                  <a:gd name="f9" fmla="val 113"/>
                  <a:gd name="f10" fmla="val 18"/>
                  <a:gd name="f11" fmla="val 203"/>
                  <a:gd name="f12" fmla="val 30"/>
                  <a:gd name="f13" fmla="val 292"/>
                  <a:gd name="f14" fmla="val 48"/>
                  <a:gd name="f15" fmla="val 376"/>
                  <a:gd name="f16" fmla="val 78"/>
                  <a:gd name="f17" fmla="val 448"/>
                  <a:gd name="f18" fmla="val 114"/>
                  <a:gd name="f19" fmla="val 514"/>
                  <a:gd name="f20" fmla="val 156"/>
                  <a:gd name="f21" fmla="val 567"/>
                  <a:gd name="f22" fmla="val 198"/>
                  <a:gd name="f23" fmla="val 216"/>
                  <a:gd name="f24" fmla="val 561"/>
                  <a:gd name="f25" fmla="val 168"/>
                  <a:gd name="f26" fmla="val 502"/>
                  <a:gd name="f27" fmla="val 126"/>
                  <a:gd name="f28" fmla="val 436"/>
                  <a:gd name="f29" fmla="val 90"/>
                  <a:gd name="f30" fmla="val 364"/>
                  <a:gd name="f31" fmla="val 60"/>
                  <a:gd name="f32" fmla="val 286"/>
                  <a:gd name="f33" fmla="val 36"/>
                  <a:gd name="f34" fmla="val 197"/>
                  <a:gd name="f35" fmla="val 107"/>
                  <a:gd name="f36" fmla="val 6"/>
                  <a:gd name="f37" fmla="+- 0 0 -90"/>
                  <a:gd name="f38" fmla="*/ f3 1 609"/>
                  <a:gd name="f39" fmla="*/ f4 1 252"/>
                  <a:gd name="f40" fmla="val f5"/>
                  <a:gd name="f41" fmla="val f6"/>
                  <a:gd name="f42" fmla="val f7"/>
                  <a:gd name="f43" fmla="*/ f37 f0 1"/>
                  <a:gd name="f44" fmla="+- f42 0 f40"/>
                  <a:gd name="f45" fmla="+- f41 0 f40"/>
                  <a:gd name="f46" fmla="*/ f43 1 f2"/>
                  <a:gd name="f47" fmla="*/ f45 1 609"/>
                  <a:gd name="f48" fmla="*/ f44 1 252"/>
                  <a:gd name="f49" fmla="+- f46 0 f1"/>
                  <a:gd name="f50" fmla="*/ 12 1 f47"/>
                  <a:gd name="f51" fmla="*/ 12 1 f48"/>
                  <a:gd name="f52" fmla="*/ 113 1 f47"/>
                  <a:gd name="f53" fmla="*/ 18 1 f48"/>
                  <a:gd name="f54" fmla="*/ 203 1 f47"/>
                  <a:gd name="f55" fmla="*/ 30 1 f48"/>
                  <a:gd name="f56" fmla="*/ 292 1 f47"/>
                  <a:gd name="f57" fmla="*/ 48 1 f48"/>
                  <a:gd name="f58" fmla="*/ 376 1 f47"/>
                  <a:gd name="f59" fmla="*/ 78 1 f48"/>
                  <a:gd name="f60" fmla="*/ 448 1 f47"/>
                  <a:gd name="f61" fmla="*/ 114 1 f48"/>
                  <a:gd name="f62" fmla="*/ 514 1 f47"/>
                  <a:gd name="f63" fmla="*/ 156 1 f48"/>
                  <a:gd name="f64" fmla="*/ 567 1 f47"/>
                  <a:gd name="f65" fmla="*/ 198 1 f48"/>
                  <a:gd name="f66" fmla="*/ 609 1 f47"/>
                  <a:gd name="f67" fmla="*/ 252 1 f48"/>
                  <a:gd name="f68" fmla="*/ 216 1 f48"/>
                  <a:gd name="f69" fmla="*/ 561 1 f47"/>
                  <a:gd name="f70" fmla="*/ 168 1 f48"/>
                  <a:gd name="f71" fmla="*/ 502 1 f47"/>
                  <a:gd name="f72" fmla="*/ 126 1 f48"/>
                  <a:gd name="f73" fmla="*/ 436 1 f47"/>
                  <a:gd name="f74" fmla="*/ 90 1 f48"/>
                  <a:gd name="f75" fmla="*/ 364 1 f47"/>
                  <a:gd name="f76" fmla="*/ 60 1 f48"/>
                  <a:gd name="f77" fmla="*/ 286 1 f47"/>
                  <a:gd name="f78" fmla="*/ 36 1 f48"/>
                  <a:gd name="f79" fmla="*/ 197 1 f47"/>
                  <a:gd name="f80" fmla="*/ 107 1 f47"/>
                  <a:gd name="f81" fmla="*/ 6 1 f48"/>
                  <a:gd name="f82" fmla="*/ 0 1 f48"/>
                  <a:gd name="f83" fmla="*/ 6 1 f47"/>
                  <a:gd name="f84" fmla="*/ 0 1 f47"/>
                  <a:gd name="f85" fmla="*/ f41 1 f47"/>
                  <a:gd name="f86" fmla="*/ f42 1 f48"/>
                  <a:gd name="f87" fmla="*/ f84 f38 1"/>
                  <a:gd name="f88" fmla="*/ f85 f38 1"/>
                  <a:gd name="f89" fmla="*/ f86 f39 1"/>
                  <a:gd name="f90" fmla="*/ f82 f39 1"/>
                  <a:gd name="f91" fmla="*/ f50 f38 1"/>
                  <a:gd name="f92" fmla="*/ f51 f39 1"/>
                  <a:gd name="f93" fmla="*/ f52 f38 1"/>
                  <a:gd name="f94" fmla="*/ f53 f39 1"/>
                  <a:gd name="f95" fmla="*/ f54 f38 1"/>
                  <a:gd name="f96" fmla="*/ f55 f39 1"/>
                  <a:gd name="f97" fmla="*/ f56 f38 1"/>
                  <a:gd name="f98" fmla="*/ f57 f39 1"/>
                  <a:gd name="f99" fmla="*/ f58 f38 1"/>
                  <a:gd name="f100" fmla="*/ f59 f39 1"/>
                  <a:gd name="f101" fmla="*/ f60 f38 1"/>
                  <a:gd name="f102" fmla="*/ f61 f39 1"/>
                  <a:gd name="f103" fmla="*/ f62 f38 1"/>
                  <a:gd name="f104" fmla="*/ f63 f39 1"/>
                  <a:gd name="f105" fmla="*/ f64 f38 1"/>
                  <a:gd name="f106" fmla="*/ f65 f39 1"/>
                  <a:gd name="f107" fmla="*/ f66 f38 1"/>
                  <a:gd name="f108" fmla="*/ f67 f39 1"/>
                  <a:gd name="f109" fmla="*/ f68 f39 1"/>
                  <a:gd name="f110" fmla="*/ f69 f38 1"/>
                  <a:gd name="f111" fmla="*/ f70 f39 1"/>
                  <a:gd name="f112" fmla="*/ f71 f38 1"/>
                  <a:gd name="f113" fmla="*/ f72 f39 1"/>
                  <a:gd name="f114" fmla="*/ f73 f38 1"/>
                  <a:gd name="f115" fmla="*/ f74 f39 1"/>
                  <a:gd name="f116" fmla="*/ f75 f38 1"/>
                  <a:gd name="f117" fmla="*/ f76 f39 1"/>
                  <a:gd name="f118" fmla="*/ f77 f38 1"/>
                  <a:gd name="f119" fmla="*/ f78 f39 1"/>
                  <a:gd name="f120" fmla="*/ f79 f38 1"/>
                  <a:gd name="f121" fmla="*/ f80 f38 1"/>
                  <a:gd name="f122" fmla="*/ f81 f39 1"/>
                  <a:gd name="f123" fmla="*/ f83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91" y="f92"/>
                  </a:cxn>
                  <a:cxn ang="f49">
                    <a:pos x="f93" y="f94"/>
                  </a:cxn>
                  <a:cxn ang="f49">
                    <a:pos x="f95" y="f96"/>
                  </a:cxn>
                  <a:cxn ang="f49">
                    <a:pos x="f97" y="f98"/>
                  </a:cxn>
                  <a:cxn ang="f49">
                    <a:pos x="f99" y="f100"/>
                  </a:cxn>
                  <a:cxn ang="f49">
                    <a:pos x="f101" y="f102"/>
                  </a:cxn>
                  <a:cxn ang="f49">
                    <a:pos x="f103" y="f104"/>
                  </a:cxn>
                  <a:cxn ang="f49">
                    <a:pos x="f105" y="f106"/>
                  </a:cxn>
                  <a:cxn ang="f49">
                    <a:pos x="f107" y="f108"/>
                  </a:cxn>
                  <a:cxn ang="f49">
                    <a:pos x="f107" y="f109"/>
                  </a:cxn>
                  <a:cxn ang="f49">
                    <a:pos x="f110" y="f111"/>
                  </a:cxn>
                  <a:cxn ang="f49">
                    <a:pos x="f112" y="f113"/>
                  </a:cxn>
                  <a:cxn ang="f49">
                    <a:pos x="f114" y="f115"/>
                  </a:cxn>
                  <a:cxn ang="f49">
                    <a:pos x="f116" y="f117"/>
                  </a:cxn>
                  <a:cxn ang="f49">
                    <a:pos x="f118" y="f119"/>
                  </a:cxn>
                  <a:cxn ang="f49">
                    <a:pos x="f120" y="f94"/>
                  </a:cxn>
                  <a:cxn ang="f49">
                    <a:pos x="f121" y="f122"/>
                  </a:cxn>
                  <a:cxn ang="f49">
                    <a:pos x="f91" y="f90"/>
                  </a:cxn>
                  <a:cxn ang="f49">
                    <a:pos x="f123" y="f90"/>
                  </a:cxn>
                  <a:cxn ang="f49">
                    <a:pos x="f87" y="f90"/>
                  </a:cxn>
                  <a:cxn ang="f49">
                    <a:pos x="f87" y="f92"/>
                  </a:cxn>
                  <a:cxn ang="f49">
                    <a:pos x="f123" y="f92"/>
                  </a:cxn>
                  <a:cxn ang="f49">
                    <a:pos x="f91" y="f92"/>
                  </a:cxn>
                  <a:cxn ang="f49">
                    <a:pos x="f91" y="f92"/>
                  </a:cxn>
                </a:cxnLst>
                <a:rect l="f87" t="f90" r="f88" b="f89"/>
                <a:pathLst>
                  <a:path w="609" h="252">
                    <a:moveTo>
                      <a:pt x="f8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6" y="f7"/>
                    </a:lnTo>
                    <a:lnTo>
                      <a:pt x="f6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10"/>
                    </a:lnTo>
                    <a:lnTo>
                      <a:pt x="f35" y="f36"/>
                    </a:lnTo>
                    <a:lnTo>
                      <a:pt x="f8" y="f5"/>
                    </a:lnTo>
                    <a:lnTo>
                      <a:pt x="f36" y="f5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36" y="f8"/>
                    </a:lnTo>
                    <a:lnTo>
                      <a:pt x="f8" y="f8"/>
                    </a:lnTo>
                    <a:lnTo>
                      <a:pt x="f8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F8FE6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8328026" y="6361115"/>
                <a:ext cx="114300" cy="857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2"/>
                  <a:gd name="f7" fmla="val 54"/>
                  <a:gd name="f8" fmla="val 36"/>
                  <a:gd name="f9" fmla="val 30"/>
                  <a:gd name="f10" fmla="val 42"/>
                  <a:gd name="f11" fmla="val 24"/>
                  <a:gd name="f12" fmla="+- 0 0 -90"/>
                  <a:gd name="f13" fmla="*/ f3 1 72"/>
                  <a:gd name="f14" fmla="*/ f4 1 54"/>
                  <a:gd name="f15" fmla="val f5"/>
                  <a:gd name="f16" fmla="val f6"/>
                  <a:gd name="f17" fmla="val f7"/>
                  <a:gd name="f18" fmla="*/ f12 f0 1"/>
                  <a:gd name="f19" fmla="+- f17 0 f15"/>
                  <a:gd name="f20" fmla="+- f16 0 f15"/>
                  <a:gd name="f21" fmla="*/ f18 1 f2"/>
                  <a:gd name="f22" fmla="*/ f20 1 72"/>
                  <a:gd name="f23" fmla="*/ f19 1 54"/>
                  <a:gd name="f24" fmla="+- f21 0 f1"/>
                  <a:gd name="f25" fmla="*/ 72 1 f22"/>
                  <a:gd name="f26" fmla="*/ 0 1 f23"/>
                  <a:gd name="f27" fmla="*/ 36 1 f22"/>
                  <a:gd name="f28" fmla="*/ 30 1 f23"/>
                  <a:gd name="f29" fmla="*/ 0 1 f22"/>
                  <a:gd name="f30" fmla="*/ 54 1 f23"/>
                  <a:gd name="f31" fmla="*/ 54 1 f22"/>
                  <a:gd name="f32" fmla="*/ 42 1 f23"/>
                  <a:gd name="f33" fmla="*/ 24 1 f23"/>
                  <a:gd name="f34" fmla="*/ f16 1 f22"/>
                  <a:gd name="f35" fmla="*/ f17 1 f23"/>
                  <a:gd name="f36" fmla="*/ f29 f13 1"/>
                  <a:gd name="f37" fmla="*/ f34 f13 1"/>
                  <a:gd name="f38" fmla="*/ f35 f14 1"/>
                  <a:gd name="f39" fmla="*/ f26 f14 1"/>
                  <a:gd name="f40" fmla="*/ f25 f13 1"/>
                  <a:gd name="f41" fmla="*/ f27 f13 1"/>
                  <a:gd name="f42" fmla="*/ f28 f14 1"/>
                  <a:gd name="f43" fmla="*/ f30 f14 1"/>
                  <a:gd name="f44" fmla="*/ f31 f13 1"/>
                  <a:gd name="f45" fmla="*/ f32 f14 1"/>
                  <a:gd name="f46" fmla="*/ f33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">
                    <a:pos x="f40" y="f39"/>
                  </a:cxn>
                  <a:cxn ang="f24">
                    <a:pos x="f41" y="f42"/>
                  </a:cxn>
                  <a:cxn ang="f24">
                    <a:pos x="f36" y="f43"/>
                  </a:cxn>
                  <a:cxn ang="f24">
                    <a:pos x="f41" y="f43"/>
                  </a:cxn>
                  <a:cxn ang="f24">
                    <a:pos x="f44" y="f45"/>
                  </a:cxn>
                  <a:cxn ang="f24">
                    <a:pos x="f40" y="f46"/>
                  </a:cxn>
                  <a:cxn ang="f24">
                    <a:pos x="f40" y="f46"/>
                  </a:cxn>
                  <a:cxn ang="f24">
                    <a:pos x="f40" y="f39"/>
                  </a:cxn>
                  <a:cxn ang="f24">
                    <a:pos x="f40" y="f39"/>
                  </a:cxn>
                </a:cxnLst>
                <a:rect l="f36" t="f39" r="f37" b="f38"/>
                <a:pathLst>
                  <a:path w="72" h="54">
                    <a:moveTo>
                      <a:pt x="f6" y="f5"/>
                    </a:moveTo>
                    <a:lnTo>
                      <a:pt x="f8" y="f9"/>
                    </a:lnTo>
                    <a:lnTo>
                      <a:pt x="f5" y="f7"/>
                    </a:lnTo>
                    <a:lnTo>
                      <a:pt x="f8" y="f7"/>
                    </a:lnTo>
                    <a:lnTo>
                      <a:pt x="f7" y="f10"/>
                    </a:lnTo>
                    <a:lnTo>
                      <a:pt x="f6" y="f11"/>
                    </a:lnTo>
                    <a:lnTo>
                      <a:pt x="f6" y="f11"/>
                    </a:lnTo>
                    <a:lnTo>
                      <a:pt x="f6" y="f5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7151686" y="6465886"/>
                <a:ext cx="1119189" cy="17145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05"/>
                  <a:gd name="f7" fmla="val 108"/>
                  <a:gd name="f8" fmla="val 299"/>
                  <a:gd name="f9" fmla="val 90"/>
                  <a:gd name="f10" fmla="val 221"/>
                  <a:gd name="f11" fmla="val 143"/>
                  <a:gd name="f12" fmla="val 78"/>
                  <a:gd name="f13" fmla="val 48"/>
                  <a:gd name="f14" fmla="val 66"/>
                  <a:gd name="f15" fmla="val 96"/>
                  <a:gd name="f16" fmla="val 412"/>
                  <a:gd name="f17" fmla="val 102"/>
                  <a:gd name="f18" fmla="val 520"/>
                  <a:gd name="f19" fmla="val 84"/>
                  <a:gd name="f20" fmla="val 615"/>
                  <a:gd name="f21" fmla="val 60"/>
                  <a:gd name="f22" fmla="val 24"/>
                  <a:gd name="f23" fmla="val 42"/>
                  <a:gd name="f24" fmla="+- 0 0 -90"/>
                  <a:gd name="f25" fmla="*/ f3 1 705"/>
                  <a:gd name="f26" fmla="*/ f4 1 108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705"/>
                  <a:gd name="f35" fmla="*/ f31 1 108"/>
                  <a:gd name="f36" fmla="+- f33 0 f1"/>
                  <a:gd name="f37" fmla="*/ 299 1 f34"/>
                  <a:gd name="f38" fmla="*/ 90 1 f35"/>
                  <a:gd name="f39" fmla="*/ 221 1 f34"/>
                  <a:gd name="f40" fmla="*/ 143 1 f34"/>
                  <a:gd name="f41" fmla="*/ 78 1 f35"/>
                  <a:gd name="f42" fmla="*/ 0 1 f34"/>
                  <a:gd name="f43" fmla="*/ 48 1 f35"/>
                  <a:gd name="f44" fmla="*/ 66 1 f35"/>
                  <a:gd name="f45" fmla="*/ 96 1 f35"/>
                  <a:gd name="f46" fmla="*/ 108 1 f35"/>
                  <a:gd name="f47" fmla="*/ 412 1 f34"/>
                  <a:gd name="f48" fmla="*/ 102 1 f35"/>
                  <a:gd name="f49" fmla="*/ 520 1 f34"/>
                  <a:gd name="f50" fmla="*/ 84 1 f35"/>
                  <a:gd name="f51" fmla="*/ 615 1 f34"/>
                  <a:gd name="f52" fmla="*/ 60 1 f35"/>
                  <a:gd name="f53" fmla="*/ 705 1 f34"/>
                  <a:gd name="f54" fmla="*/ 24 1 f35"/>
                  <a:gd name="f55" fmla="*/ 0 1 f35"/>
                  <a:gd name="f56" fmla="*/ 42 1 f35"/>
                  <a:gd name="f57" fmla="*/ f28 1 f34"/>
                  <a:gd name="f58" fmla="*/ f29 1 f35"/>
                  <a:gd name="f59" fmla="*/ f42 f25 1"/>
                  <a:gd name="f60" fmla="*/ f57 f25 1"/>
                  <a:gd name="f61" fmla="*/ f58 f26 1"/>
                  <a:gd name="f62" fmla="*/ f55 f26 1"/>
                  <a:gd name="f63" fmla="*/ f37 f25 1"/>
                  <a:gd name="f64" fmla="*/ f38 f26 1"/>
                  <a:gd name="f65" fmla="*/ f39 f25 1"/>
                  <a:gd name="f66" fmla="*/ f40 f25 1"/>
                  <a:gd name="f67" fmla="*/ f41 f26 1"/>
                  <a:gd name="f68" fmla="*/ f43 f26 1"/>
                  <a:gd name="f69" fmla="*/ f44 f26 1"/>
                  <a:gd name="f70" fmla="*/ f45 f26 1"/>
                  <a:gd name="f71" fmla="*/ f46 f26 1"/>
                  <a:gd name="f72" fmla="*/ f47 f25 1"/>
                  <a:gd name="f73" fmla="*/ f48 f26 1"/>
                  <a:gd name="f74" fmla="*/ f49 f25 1"/>
                  <a:gd name="f75" fmla="*/ f50 f26 1"/>
                  <a:gd name="f76" fmla="*/ f51 f25 1"/>
                  <a:gd name="f77" fmla="*/ f52 f26 1"/>
                  <a:gd name="f78" fmla="*/ f53 f25 1"/>
                  <a:gd name="f79" fmla="*/ f54 f26 1"/>
                  <a:gd name="f80" fmla="*/ f5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">
                    <a:pos x="f63" y="f64"/>
                  </a:cxn>
                  <a:cxn ang="f36">
                    <a:pos x="f65" y="f64"/>
                  </a:cxn>
                  <a:cxn ang="f36">
                    <a:pos x="f66" y="f67"/>
                  </a:cxn>
                  <a:cxn ang="f36">
                    <a:pos x="f59" y="f68"/>
                  </a:cxn>
                  <a:cxn ang="f36">
                    <a:pos x="f59" y="f69"/>
                  </a:cxn>
                  <a:cxn ang="f36">
                    <a:pos x="f66" y="f70"/>
                  </a:cxn>
                  <a:cxn ang="f36">
                    <a:pos x="f65" y="f71"/>
                  </a:cxn>
                  <a:cxn ang="f36">
                    <a:pos x="f63" y="f71"/>
                  </a:cxn>
                  <a:cxn ang="f36">
                    <a:pos x="f72" y="f73"/>
                  </a:cxn>
                  <a:cxn ang="f36">
                    <a:pos x="f74" y="f75"/>
                  </a:cxn>
                  <a:cxn ang="f36">
                    <a:pos x="f76" y="f77"/>
                  </a:cxn>
                  <a:cxn ang="f36">
                    <a:pos x="f78" y="f79"/>
                  </a:cxn>
                  <a:cxn ang="f36">
                    <a:pos x="f78" y="f62"/>
                  </a:cxn>
                  <a:cxn ang="f36">
                    <a:pos x="f76" y="f80"/>
                  </a:cxn>
                  <a:cxn ang="f36">
                    <a:pos x="f74" y="f69"/>
                  </a:cxn>
                  <a:cxn ang="f36">
                    <a:pos x="f72" y="f75"/>
                  </a:cxn>
                  <a:cxn ang="f36">
                    <a:pos x="f63" y="f64"/>
                  </a:cxn>
                  <a:cxn ang="f36">
                    <a:pos x="f63" y="f64"/>
                  </a:cxn>
                </a:cxnLst>
                <a:rect l="f59" t="f62" r="f60" b="f61"/>
                <a:pathLst>
                  <a:path w="705" h="108">
                    <a:moveTo>
                      <a:pt x="f8" y="f9"/>
                    </a:moveTo>
                    <a:lnTo>
                      <a:pt x="f10" y="f9"/>
                    </a:lnTo>
                    <a:lnTo>
                      <a:pt x="f11" y="f12"/>
                    </a:lnTo>
                    <a:lnTo>
                      <a:pt x="f5" y="f13"/>
                    </a:lnTo>
                    <a:lnTo>
                      <a:pt x="f5" y="f14"/>
                    </a:lnTo>
                    <a:lnTo>
                      <a:pt x="f11" y="f15"/>
                    </a:lnTo>
                    <a:lnTo>
                      <a:pt x="f10" y="f7"/>
                    </a:lnTo>
                    <a:lnTo>
                      <a:pt x="f8" y="f7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6" y="f22"/>
                    </a:lnTo>
                    <a:lnTo>
                      <a:pt x="f6" y="f5"/>
                    </a:lnTo>
                    <a:lnTo>
                      <a:pt x="f20" y="f23"/>
                    </a:lnTo>
                    <a:lnTo>
                      <a:pt x="f18" y="f14"/>
                    </a:lnTo>
                    <a:lnTo>
                      <a:pt x="f16" y="f19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8470901" y="5800725"/>
                <a:ext cx="227008" cy="54133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43"/>
                  <a:gd name="f7" fmla="val 341"/>
                  <a:gd name="f8" fmla="val 119"/>
                  <a:gd name="f9" fmla="val 114"/>
                  <a:gd name="f10" fmla="val 113"/>
                  <a:gd name="f11" fmla="val 173"/>
                  <a:gd name="f12" fmla="val 89"/>
                  <a:gd name="f13" fmla="val 239"/>
                  <a:gd name="f14" fmla="val 47"/>
                  <a:gd name="f15" fmla="val 293"/>
                  <a:gd name="f16" fmla="val 29"/>
                  <a:gd name="f17" fmla="val 77"/>
                  <a:gd name="f18" fmla="val 287"/>
                  <a:gd name="f19" fmla="val 233"/>
                  <a:gd name="f20" fmla="val 137"/>
                  <a:gd name="f21" fmla="val 60"/>
                  <a:gd name="f22" fmla="+- 0 0 -90"/>
                  <a:gd name="f23" fmla="*/ f3 1 143"/>
                  <a:gd name="f24" fmla="*/ f4 1 341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143"/>
                  <a:gd name="f33" fmla="*/ f29 1 341"/>
                  <a:gd name="f34" fmla="+- f31 0 f1"/>
                  <a:gd name="f35" fmla="*/ 119 1 f32"/>
                  <a:gd name="f36" fmla="*/ 114 1 f33"/>
                  <a:gd name="f37" fmla="*/ 113 1 f32"/>
                  <a:gd name="f38" fmla="*/ 173 1 f33"/>
                  <a:gd name="f39" fmla="*/ 89 1 f32"/>
                  <a:gd name="f40" fmla="*/ 239 1 f33"/>
                  <a:gd name="f41" fmla="*/ 47 1 f32"/>
                  <a:gd name="f42" fmla="*/ 293 1 f33"/>
                  <a:gd name="f43" fmla="*/ 0 1 f32"/>
                  <a:gd name="f44" fmla="*/ 341 1 f33"/>
                  <a:gd name="f45" fmla="*/ 29 1 f32"/>
                  <a:gd name="f46" fmla="*/ 77 1 f32"/>
                  <a:gd name="f47" fmla="*/ 287 1 f33"/>
                  <a:gd name="f48" fmla="*/ 233 1 f33"/>
                  <a:gd name="f49" fmla="*/ 137 1 f32"/>
                  <a:gd name="f50" fmla="*/ 143 1 f32"/>
                  <a:gd name="f51" fmla="*/ 60 1 f33"/>
                  <a:gd name="f52" fmla="*/ 0 1 f33"/>
                  <a:gd name="f53" fmla="*/ f26 1 f32"/>
                  <a:gd name="f54" fmla="*/ f27 1 f33"/>
                  <a:gd name="f55" fmla="*/ f43 f23 1"/>
                  <a:gd name="f56" fmla="*/ f53 f23 1"/>
                  <a:gd name="f57" fmla="*/ f54 f24 1"/>
                  <a:gd name="f58" fmla="*/ f52 f24 1"/>
                  <a:gd name="f59" fmla="*/ f35 f23 1"/>
                  <a:gd name="f60" fmla="*/ f36 f24 1"/>
                  <a:gd name="f61" fmla="*/ f37 f23 1"/>
                  <a:gd name="f62" fmla="*/ f38 f24 1"/>
                  <a:gd name="f63" fmla="*/ f39 f23 1"/>
                  <a:gd name="f64" fmla="*/ f40 f24 1"/>
                  <a:gd name="f65" fmla="*/ f41 f23 1"/>
                  <a:gd name="f66" fmla="*/ f42 f24 1"/>
                  <a:gd name="f67" fmla="*/ f44 f24 1"/>
                  <a:gd name="f68" fmla="*/ f45 f23 1"/>
                  <a:gd name="f69" fmla="*/ f46 f23 1"/>
                  <a:gd name="f70" fmla="*/ f47 f24 1"/>
                  <a:gd name="f71" fmla="*/ f48 f24 1"/>
                  <a:gd name="f72" fmla="*/ f49 f23 1"/>
                  <a:gd name="f73" fmla="*/ f50 f23 1"/>
                  <a:gd name="f74" fmla="*/ f51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4"/>
                  </a:cxn>
                  <a:cxn ang="f34">
                    <a:pos x="f65" y="f66"/>
                  </a:cxn>
                  <a:cxn ang="f34">
                    <a:pos x="f55" y="f67"/>
                  </a:cxn>
                  <a:cxn ang="f34">
                    <a:pos x="f68" y="f67"/>
                  </a:cxn>
                  <a:cxn ang="f34">
                    <a:pos x="f69" y="f70"/>
                  </a:cxn>
                  <a:cxn ang="f34">
                    <a:pos x="f61" y="f71"/>
                  </a:cxn>
                  <a:cxn ang="f34">
                    <a:pos x="f72" y="f62"/>
                  </a:cxn>
                  <a:cxn ang="f34">
                    <a:pos x="f73" y="f60"/>
                  </a:cxn>
                  <a:cxn ang="f34">
                    <a:pos x="f72" y="f74"/>
                  </a:cxn>
                  <a:cxn ang="f34">
                    <a:pos x="f59" y="f58"/>
                  </a:cxn>
                  <a:cxn ang="f34">
                    <a:pos x="f63" y="f58"/>
                  </a:cxn>
                  <a:cxn ang="f34">
                    <a:pos x="f61" y="f74"/>
                  </a:cxn>
                  <a:cxn ang="f34">
                    <a:pos x="f59" y="f60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143" h="34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5" y="f7"/>
                    </a:lnTo>
                    <a:lnTo>
                      <a:pt x="f16" y="f7"/>
                    </a:lnTo>
                    <a:lnTo>
                      <a:pt x="f17" y="f18"/>
                    </a:lnTo>
                    <a:lnTo>
                      <a:pt x="f10" y="f19"/>
                    </a:lnTo>
                    <a:lnTo>
                      <a:pt x="f20" y="f11"/>
                    </a:lnTo>
                    <a:lnTo>
                      <a:pt x="f6" y="f9"/>
                    </a:lnTo>
                    <a:lnTo>
                      <a:pt x="f20" y="f21"/>
                    </a:lnTo>
                    <a:lnTo>
                      <a:pt x="f8" y="f5"/>
                    </a:lnTo>
                    <a:lnTo>
                      <a:pt x="f12" y="f5"/>
                    </a:lnTo>
                    <a:lnTo>
                      <a:pt x="f10" y="f2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8034339" y="5753103"/>
                <a:ext cx="131765" cy="1428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3"/>
                  <a:gd name="f7" fmla="val 90"/>
                  <a:gd name="f8" fmla="val 59"/>
                  <a:gd name="f9" fmla="val 84"/>
                  <a:gd name="f10" fmla="val 71"/>
                  <a:gd name="f11" fmla="val 60"/>
                  <a:gd name="f12" fmla="val 53"/>
                  <a:gd name="f13" fmla="val 42"/>
                  <a:gd name="f14" fmla="val 6"/>
                  <a:gd name="f15" fmla="val 18"/>
                  <a:gd name="f16" fmla="val 35"/>
                  <a:gd name="f17" fmla="val 48"/>
                  <a:gd name="f18" fmla="+- 0 0 -90"/>
                  <a:gd name="f19" fmla="*/ f3 1 83"/>
                  <a:gd name="f20" fmla="*/ f4 1 90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83"/>
                  <a:gd name="f29" fmla="*/ f25 1 90"/>
                  <a:gd name="f30" fmla="+- f27 0 f1"/>
                  <a:gd name="f31" fmla="*/ 59 1 f28"/>
                  <a:gd name="f32" fmla="*/ 90 1 f29"/>
                  <a:gd name="f33" fmla="*/ 83 1 f28"/>
                  <a:gd name="f34" fmla="*/ 84 1 f29"/>
                  <a:gd name="f35" fmla="*/ 71 1 f28"/>
                  <a:gd name="f36" fmla="*/ 60 1 f29"/>
                  <a:gd name="f37" fmla="*/ 53 1 f28"/>
                  <a:gd name="f38" fmla="*/ 42 1 f29"/>
                  <a:gd name="f39" fmla="*/ 6 1 f28"/>
                  <a:gd name="f40" fmla="*/ 0 1 f29"/>
                  <a:gd name="f41" fmla="*/ 0 1 f28"/>
                  <a:gd name="f42" fmla="*/ 18 1 f29"/>
                  <a:gd name="f43" fmla="*/ 35 1 f28"/>
                  <a:gd name="f44" fmla="*/ 48 1 f29"/>
                  <a:gd name="f45" fmla="*/ f22 1 f28"/>
                  <a:gd name="f46" fmla="*/ f23 1 f29"/>
                  <a:gd name="f47" fmla="*/ f41 f19 1"/>
                  <a:gd name="f48" fmla="*/ f45 f19 1"/>
                  <a:gd name="f49" fmla="*/ f46 f20 1"/>
                  <a:gd name="f50" fmla="*/ f40 f20 1"/>
                  <a:gd name="f51" fmla="*/ f31 f19 1"/>
                  <a:gd name="f52" fmla="*/ f32 f20 1"/>
                  <a:gd name="f53" fmla="*/ f33 f19 1"/>
                  <a:gd name="f54" fmla="*/ f34 f20 1"/>
                  <a:gd name="f55" fmla="*/ f35 f19 1"/>
                  <a:gd name="f56" fmla="*/ f36 f20 1"/>
                  <a:gd name="f57" fmla="*/ f37 f19 1"/>
                  <a:gd name="f58" fmla="*/ f38 f20 1"/>
                  <a:gd name="f59" fmla="*/ f39 f19 1"/>
                  <a:gd name="f60" fmla="*/ f42 f20 1"/>
                  <a:gd name="f61" fmla="*/ f43 f19 1"/>
                  <a:gd name="f62" fmla="*/ f44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1" y="f52"/>
                  </a:cxn>
                  <a:cxn ang="f30">
                    <a:pos x="f53" y="f54"/>
                  </a:cxn>
                  <a:cxn ang="f30">
                    <a:pos x="f55" y="f56"/>
                  </a:cxn>
                  <a:cxn ang="f30">
                    <a:pos x="f57" y="f58"/>
                  </a:cxn>
                  <a:cxn ang="f30">
                    <a:pos x="f59" y="f50"/>
                  </a:cxn>
                  <a:cxn ang="f30">
                    <a:pos x="f47" y="f60"/>
                  </a:cxn>
                  <a:cxn ang="f30">
                    <a:pos x="f61" y="f62"/>
                  </a:cxn>
                  <a:cxn ang="f30">
                    <a:pos x="f51" y="f52"/>
                  </a:cxn>
                  <a:cxn ang="f30">
                    <a:pos x="f51" y="f52"/>
                  </a:cxn>
                </a:cxnLst>
                <a:rect l="f47" t="f50" r="f48" b="f49"/>
                <a:pathLst>
                  <a:path w="83" h="90">
                    <a:moveTo>
                      <a:pt x="f8" y="f7"/>
                    </a:moveTo>
                    <a:lnTo>
                      <a:pt x="f6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5"/>
                    </a:lnTo>
                    <a:lnTo>
                      <a:pt x="f5" y="f15"/>
                    </a:lnTo>
                    <a:lnTo>
                      <a:pt x="f16" y="f17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7056433" y="5638803"/>
                <a:ext cx="1138235" cy="6842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17"/>
                  <a:gd name="f7" fmla="val 431"/>
                  <a:gd name="f8" fmla="val 693"/>
                  <a:gd name="f9" fmla="val 216"/>
                  <a:gd name="f10" fmla="val 687"/>
                  <a:gd name="f11" fmla="val 257"/>
                  <a:gd name="f12" fmla="val 669"/>
                  <a:gd name="f13" fmla="val 293"/>
                  <a:gd name="f14" fmla="val 633"/>
                  <a:gd name="f15" fmla="val 329"/>
                  <a:gd name="f16" fmla="val 598"/>
                  <a:gd name="f17" fmla="val 359"/>
                  <a:gd name="f18" fmla="val 544"/>
                  <a:gd name="f19" fmla="val 383"/>
                  <a:gd name="f20" fmla="val 490"/>
                  <a:gd name="f21" fmla="val 401"/>
                  <a:gd name="f22" fmla="val 424"/>
                  <a:gd name="f23" fmla="val 413"/>
                  <a:gd name="f24" fmla="val 419"/>
                  <a:gd name="f25" fmla="val 227"/>
                  <a:gd name="f26" fmla="val 173"/>
                  <a:gd name="f27" fmla="val 119"/>
                  <a:gd name="f28" fmla="val 84"/>
                  <a:gd name="f29" fmla="val 48"/>
                  <a:gd name="f30" fmla="val 30"/>
                  <a:gd name="f31" fmla="val 24"/>
                  <a:gd name="f32" fmla="val 174"/>
                  <a:gd name="f33" fmla="val 138"/>
                  <a:gd name="f34" fmla="val 102"/>
                  <a:gd name="f35" fmla="val 72"/>
                  <a:gd name="f36" fmla="val 18"/>
                  <a:gd name="f37" fmla="val 12"/>
                  <a:gd name="f38" fmla="val 418"/>
                  <a:gd name="f39" fmla="val 478"/>
                  <a:gd name="f40" fmla="val 532"/>
                  <a:gd name="f41" fmla="val 580"/>
                  <a:gd name="f42" fmla="val 66"/>
                  <a:gd name="f43" fmla="val 586"/>
                  <a:gd name="f44" fmla="val 6"/>
                  <a:gd name="f45" fmla="val 287"/>
                  <a:gd name="f46" fmla="val 221"/>
                  <a:gd name="f47" fmla="val 161"/>
                  <a:gd name="f48" fmla="val 36"/>
                  <a:gd name="f49" fmla="val 107"/>
                  <a:gd name="f50" fmla="val 60"/>
                  <a:gd name="f51" fmla="val 96"/>
                  <a:gd name="f52" fmla="val 132"/>
                  <a:gd name="f53" fmla="val 299"/>
                  <a:gd name="f54" fmla="val 335"/>
                  <a:gd name="f55" fmla="val 371"/>
                  <a:gd name="f56" fmla="val 395"/>
                  <a:gd name="f57" fmla="val 425"/>
                  <a:gd name="f58" fmla="val 430"/>
                  <a:gd name="f59" fmla="val 496"/>
                  <a:gd name="f60" fmla="val 562"/>
                  <a:gd name="f61" fmla="val 610"/>
                  <a:gd name="f62" fmla="val 657"/>
                  <a:gd name="f63" fmla="val 711"/>
                  <a:gd name="f64" fmla="val 204"/>
                  <a:gd name="f65" fmla="val 192"/>
                  <a:gd name="f66" fmla="val 198"/>
                  <a:gd name="f67" fmla="val 210"/>
                  <a:gd name="f68" fmla="+- 0 0 -90"/>
                  <a:gd name="f69" fmla="*/ f3 1 717"/>
                  <a:gd name="f70" fmla="*/ f4 1 431"/>
                  <a:gd name="f71" fmla="val f5"/>
                  <a:gd name="f72" fmla="val f6"/>
                  <a:gd name="f73" fmla="val f7"/>
                  <a:gd name="f74" fmla="*/ f68 f0 1"/>
                  <a:gd name="f75" fmla="+- f73 0 f71"/>
                  <a:gd name="f76" fmla="+- f72 0 f71"/>
                  <a:gd name="f77" fmla="*/ f74 1 f2"/>
                  <a:gd name="f78" fmla="*/ f76 1 717"/>
                  <a:gd name="f79" fmla="*/ f75 1 431"/>
                  <a:gd name="f80" fmla="+- f77 0 f1"/>
                  <a:gd name="f81" fmla="*/ 693 1 f78"/>
                  <a:gd name="f82" fmla="*/ 216 1 f79"/>
                  <a:gd name="f83" fmla="*/ 687 1 f78"/>
                  <a:gd name="f84" fmla="*/ 257 1 f79"/>
                  <a:gd name="f85" fmla="*/ 669 1 f78"/>
                  <a:gd name="f86" fmla="*/ 293 1 f79"/>
                  <a:gd name="f87" fmla="*/ 633 1 f78"/>
                  <a:gd name="f88" fmla="*/ 329 1 f79"/>
                  <a:gd name="f89" fmla="*/ 598 1 f78"/>
                  <a:gd name="f90" fmla="*/ 359 1 f79"/>
                  <a:gd name="f91" fmla="*/ 544 1 f78"/>
                  <a:gd name="f92" fmla="*/ 383 1 f79"/>
                  <a:gd name="f93" fmla="*/ 490 1 f78"/>
                  <a:gd name="f94" fmla="*/ 401 1 f79"/>
                  <a:gd name="f95" fmla="*/ 424 1 f78"/>
                  <a:gd name="f96" fmla="*/ 413 1 f79"/>
                  <a:gd name="f97" fmla="*/ 359 1 f78"/>
                  <a:gd name="f98" fmla="*/ 419 1 f79"/>
                  <a:gd name="f99" fmla="*/ 293 1 f78"/>
                  <a:gd name="f100" fmla="*/ 227 1 f78"/>
                  <a:gd name="f101" fmla="*/ 173 1 f78"/>
                  <a:gd name="f102" fmla="*/ 119 1 f78"/>
                  <a:gd name="f103" fmla="*/ 84 1 f78"/>
                  <a:gd name="f104" fmla="*/ 48 1 f78"/>
                  <a:gd name="f105" fmla="*/ 30 1 f78"/>
                  <a:gd name="f106" fmla="*/ 24 1 f78"/>
                  <a:gd name="f107" fmla="*/ 174 1 f79"/>
                  <a:gd name="f108" fmla="*/ 138 1 f79"/>
                  <a:gd name="f109" fmla="*/ 102 1 f79"/>
                  <a:gd name="f110" fmla="*/ 72 1 f79"/>
                  <a:gd name="f111" fmla="*/ 48 1 f79"/>
                  <a:gd name="f112" fmla="*/ 30 1 f79"/>
                  <a:gd name="f113" fmla="*/ 18 1 f79"/>
                  <a:gd name="f114" fmla="*/ 12 1 f79"/>
                  <a:gd name="f115" fmla="*/ 418 1 f78"/>
                  <a:gd name="f116" fmla="*/ 478 1 f78"/>
                  <a:gd name="f117" fmla="*/ 532 1 f78"/>
                  <a:gd name="f118" fmla="*/ 580 1 f78"/>
                  <a:gd name="f119" fmla="*/ 66 1 f79"/>
                  <a:gd name="f120" fmla="*/ 586 1 f78"/>
                  <a:gd name="f121" fmla="*/ 6 1 f79"/>
                  <a:gd name="f122" fmla="*/ 0 1 f79"/>
                  <a:gd name="f123" fmla="*/ 287 1 f78"/>
                  <a:gd name="f124" fmla="*/ 221 1 f78"/>
                  <a:gd name="f125" fmla="*/ 161 1 f78"/>
                  <a:gd name="f126" fmla="*/ 36 1 f79"/>
                  <a:gd name="f127" fmla="*/ 107 1 f78"/>
                  <a:gd name="f128" fmla="*/ 60 1 f78"/>
                  <a:gd name="f129" fmla="*/ 96 1 f79"/>
                  <a:gd name="f130" fmla="*/ 132 1 f79"/>
                  <a:gd name="f131" fmla="*/ 6 1 f78"/>
                  <a:gd name="f132" fmla="*/ 0 1 f78"/>
                  <a:gd name="f133" fmla="*/ 299 1 f79"/>
                  <a:gd name="f134" fmla="*/ 335 1 f79"/>
                  <a:gd name="f135" fmla="*/ 371 1 f79"/>
                  <a:gd name="f136" fmla="*/ 395 1 f79"/>
                  <a:gd name="f137" fmla="*/ 425 1 f79"/>
                  <a:gd name="f138" fmla="*/ 431 1 f79"/>
                  <a:gd name="f139" fmla="*/ 430 1 f78"/>
                  <a:gd name="f140" fmla="*/ 496 1 f78"/>
                  <a:gd name="f141" fmla="*/ 562 1 f78"/>
                  <a:gd name="f142" fmla="*/ 610 1 f78"/>
                  <a:gd name="f143" fmla="*/ 657 1 f78"/>
                  <a:gd name="f144" fmla="*/ 711 1 f78"/>
                  <a:gd name="f145" fmla="*/ 717 1 f78"/>
                  <a:gd name="f146" fmla="*/ 204 1 f79"/>
                  <a:gd name="f147" fmla="*/ 192 1 f79"/>
                  <a:gd name="f148" fmla="*/ 198 1 f79"/>
                  <a:gd name="f149" fmla="*/ 210 1 f79"/>
                  <a:gd name="f150" fmla="*/ f72 1 f78"/>
                  <a:gd name="f151" fmla="*/ f73 1 f79"/>
                  <a:gd name="f152" fmla="*/ f132 f69 1"/>
                  <a:gd name="f153" fmla="*/ f150 f69 1"/>
                  <a:gd name="f154" fmla="*/ f151 f70 1"/>
                  <a:gd name="f155" fmla="*/ f122 f70 1"/>
                  <a:gd name="f156" fmla="*/ f81 f69 1"/>
                  <a:gd name="f157" fmla="*/ f82 f70 1"/>
                  <a:gd name="f158" fmla="*/ f83 f69 1"/>
                  <a:gd name="f159" fmla="*/ f84 f70 1"/>
                  <a:gd name="f160" fmla="*/ f85 f69 1"/>
                  <a:gd name="f161" fmla="*/ f86 f70 1"/>
                  <a:gd name="f162" fmla="*/ f87 f69 1"/>
                  <a:gd name="f163" fmla="*/ f88 f70 1"/>
                  <a:gd name="f164" fmla="*/ f89 f69 1"/>
                  <a:gd name="f165" fmla="*/ f90 f70 1"/>
                  <a:gd name="f166" fmla="*/ f91 f69 1"/>
                  <a:gd name="f167" fmla="*/ f92 f70 1"/>
                  <a:gd name="f168" fmla="*/ f93 f69 1"/>
                  <a:gd name="f169" fmla="*/ f94 f70 1"/>
                  <a:gd name="f170" fmla="*/ f95 f69 1"/>
                  <a:gd name="f171" fmla="*/ f96 f70 1"/>
                  <a:gd name="f172" fmla="*/ f97 f69 1"/>
                  <a:gd name="f173" fmla="*/ f98 f70 1"/>
                  <a:gd name="f174" fmla="*/ f99 f69 1"/>
                  <a:gd name="f175" fmla="*/ f100 f69 1"/>
                  <a:gd name="f176" fmla="*/ f101 f69 1"/>
                  <a:gd name="f177" fmla="*/ f102 f69 1"/>
                  <a:gd name="f178" fmla="*/ f103 f69 1"/>
                  <a:gd name="f179" fmla="*/ f104 f69 1"/>
                  <a:gd name="f180" fmla="*/ f105 f69 1"/>
                  <a:gd name="f181" fmla="*/ f106 f69 1"/>
                  <a:gd name="f182" fmla="*/ f107 f70 1"/>
                  <a:gd name="f183" fmla="*/ f108 f70 1"/>
                  <a:gd name="f184" fmla="*/ f109 f70 1"/>
                  <a:gd name="f185" fmla="*/ f110 f70 1"/>
                  <a:gd name="f186" fmla="*/ f111 f70 1"/>
                  <a:gd name="f187" fmla="*/ f112 f70 1"/>
                  <a:gd name="f188" fmla="*/ f113 f70 1"/>
                  <a:gd name="f189" fmla="*/ f114 f70 1"/>
                  <a:gd name="f190" fmla="*/ f115 f69 1"/>
                  <a:gd name="f191" fmla="*/ f116 f69 1"/>
                  <a:gd name="f192" fmla="*/ f117 f69 1"/>
                  <a:gd name="f193" fmla="*/ f118 f69 1"/>
                  <a:gd name="f194" fmla="*/ f119 f70 1"/>
                  <a:gd name="f195" fmla="*/ f120 f69 1"/>
                  <a:gd name="f196" fmla="*/ f121 f70 1"/>
                  <a:gd name="f197" fmla="*/ f123 f69 1"/>
                  <a:gd name="f198" fmla="*/ f124 f69 1"/>
                  <a:gd name="f199" fmla="*/ f125 f69 1"/>
                  <a:gd name="f200" fmla="*/ f126 f70 1"/>
                  <a:gd name="f201" fmla="*/ f127 f69 1"/>
                  <a:gd name="f202" fmla="*/ f128 f69 1"/>
                  <a:gd name="f203" fmla="*/ f129 f70 1"/>
                  <a:gd name="f204" fmla="*/ f130 f70 1"/>
                  <a:gd name="f205" fmla="*/ f131 f69 1"/>
                  <a:gd name="f206" fmla="*/ f133 f70 1"/>
                  <a:gd name="f207" fmla="*/ f134 f70 1"/>
                  <a:gd name="f208" fmla="*/ f135 f70 1"/>
                  <a:gd name="f209" fmla="*/ f136 f70 1"/>
                  <a:gd name="f210" fmla="*/ f137 f70 1"/>
                  <a:gd name="f211" fmla="*/ f138 f70 1"/>
                  <a:gd name="f212" fmla="*/ f139 f69 1"/>
                  <a:gd name="f213" fmla="*/ f140 f69 1"/>
                  <a:gd name="f214" fmla="*/ f141 f69 1"/>
                  <a:gd name="f215" fmla="*/ f142 f69 1"/>
                  <a:gd name="f216" fmla="*/ f143 f69 1"/>
                  <a:gd name="f217" fmla="*/ f144 f69 1"/>
                  <a:gd name="f218" fmla="*/ f145 f69 1"/>
                  <a:gd name="f219" fmla="*/ f146 f70 1"/>
                  <a:gd name="f220" fmla="*/ f147 f70 1"/>
                  <a:gd name="f221" fmla="*/ f148 f70 1"/>
                  <a:gd name="f222" fmla="*/ f149 f7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0">
                    <a:pos x="f156" y="f157"/>
                  </a:cxn>
                  <a:cxn ang="f80">
                    <a:pos x="f158" y="f159"/>
                  </a:cxn>
                  <a:cxn ang="f80">
                    <a:pos x="f160" y="f161"/>
                  </a:cxn>
                  <a:cxn ang="f80">
                    <a:pos x="f162" y="f163"/>
                  </a:cxn>
                  <a:cxn ang="f80">
                    <a:pos x="f164" y="f165"/>
                  </a:cxn>
                  <a:cxn ang="f80">
                    <a:pos x="f166" y="f167"/>
                  </a:cxn>
                  <a:cxn ang="f80">
                    <a:pos x="f168" y="f169"/>
                  </a:cxn>
                  <a:cxn ang="f80">
                    <a:pos x="f170" y="f171"/>
                  </a:cxn>
                  <a:cxn ang="f80">
                    <a:pos x="f172" y="f173"/>
                  </a:cxn>
                  <a:cxn ang="f80">
                    <a:pos x="f174" y="f171"/>
                  </a:cxn>
                  <a:cxn ang="f80">
                    <a:pos x="f175" y="f169"/>
                  </a:cxn>
                  <a:cxn ang="f80">
                    <a:pos x="f176" y="f167"/>
                  </a:cxn>
                  <a:cxn ang="f80">
                    <a:pos x="f177" y="f165"/>
                  </a:cxn>
                  <a:cxn ang="f80">
                    <a:pos x="f178" y="f163"/>
                  </a:cxn>
                  <a:cxn ang="f80">
                    <a:pos x="f179" y="f161"/>
                  </a:cxn>
                  <a:cxn ang="f80">
                    <a:pos x="f180" y="f159"/>
                  </a:cxn>
                  <a:cxn ang="f80">
                    <a:pos x="f181" y="f157"/>
                  </a:cxn>
                  <a:cxn ang="f80">
                    <a:pos x="f180" y="f182"/>
                  </a:cxn>
                  <a:cxn ang="f80">
                    <a:pos x="f179" y="f183"/>
                  </a:cxn>
                  <a:cxn ang="f80">
                    <a:pos x="f178" y="f184"/>
                  </a:cxn>
                  <a:cxn ang="f80">
                    <a:pos x="f177" y="f185"/>
                  </a:cxn>
                  <a:cxn ang="f80">
                    <a:pos x="f176" y="f186"/>
                  </a:cxn>
                  <a:cxn ang="f80">
                    <a:pos x="f175" y="f187"/>
                  </a:cxn>
                  <a:cxn ang="f80">
                    <a:pos x="f174" y="f188"/>
                  </a:cxn>
                  <a:cxn ang="f80">
                    <a:pos x="f172" y="f189"/>
                  </a:cxn>
                  <a:cxn ang="f80">
                    <a:pos x="f190" y="f188"/>
                  </a:cxn>
                  <a:cxn ang="f80">
                    <a:pos x="f191" y="f187"/>
                  </a:cxn>
                  <a:cxn ang="f80">
                    <a:pos x="f192" y="f186"/>
                  </a:cxn>
                  <a:cxn ang="f80">
                    <a:pos x="f193" y="f194"/>
                  </a:cxn>
                  <a:cxn ang="f80">
                    <a:pos x="f195" y="f186"/>
                  </a:cxn>
                  <a:cxn ang="f80">
                    <a:pos x="f191" y="f189"/>
                  </a:cxn>
                  <a:cxn ang="f80">
                    <a:pos x="f190" y="f196"/>
                  </a:cxn>
                  <a:cxn ang="f80">
                    <a:pos x="f172" y="f155"/>
                  </a:cxn>
                  <a:cxn ang="f80">
                    <a:pos x="f197" y="f196"/>
                  </a:cxn>
                  <a:cxn ang="f80">
                    <a:pos x="f198" y="f188"/>
                  </a:cxn>
                  <a:cxn ang="f80">
                    <a:pos x="f199" y="f200"/>
                  </a:cxn>
                  <a:cxn ang="f80">
                    <a:pos x="f201" y="f194"/>
                  </a:cxn>
                  <a:cxn ang="f80">
                    <a:pos x="f202" y="f203"/>
                  </a:cxn>
                  <a:cxn ang="f80">
                    <a:pos x="f180" y="f204"/>
                  </a:cxn>
                  <a:cxn ang="f80">
                    <a:pos x="f205" y="f182"/>
                  </a:cxn>
                  <a:cxn ang="f80">
                    <a:pos x="f152" y="f157"/>
                  </a:cxn>
                  <a:cxn ang="f80">
                    <a:pos x="f205" y="f159"/>
                  </a:cxn>
                  <a:cxn ang="f80">
                    <a:pos x="f180" y="f206"/>
                  </a:cxn>
                  <a:cxn ang="f80">
                    <a:pos x="f202" y="f207"/>
                  </a:cxn>
                  <a:cxn ang="f80">
                    <a:pos x="f201" y="f208"/>
                  </a:cxn>
                  <a:cxn ang="f80">
                    <a:pos x="f199" y="f209"/>
                  </a:cxn>
                  <a:cxn ang="f80">
                    <a:pos x="f198" y="f171"/>
                  </a:cxn>
                  <a:cxn ang="f80">
                    <a:pos x="f197" y="f210"/>
                  </a:cxn>
                  <a:cxn ang="f80">
                    <a:pos x="f172" y="f211"/>
                  </a:cxn>
                  <a:cxn ang="f80">
                    <a:pos x="f212" y="f210"/>
                  </a:cxn>
                  <a:cxn ang="f80">
                    <a:pos x="f213" y="f171"/>
                  </a:cxn>
                  <a:cxn ang="f80">
                    <a:pos x="f214" y="f209"/>
                  </a:cxn>
                  <a:cxn ang="f80">
                    <a:pos x="f215" y="f208"/>
                  </a:cxn>
                  <a:cxn ang="f80">
                    <a:pos x="f216" y="f207"/>
                  </a:cxn>
                  <a:cxn ang="f80">
                    <a:pos x="f158" y="f206"/>
                  </a:cxn>
                  <a:cxn ang="f80">
                    <a:pos x="f217" y="f159"/>
                  </a:cxn>
                  <a:cxn ang="f80">
                    <a:pos x="f218" y="f157"/>
                  </a:cxn>
                  <a:cxn ang="f80">
                    <a:pos x="f218" y="f219"/>
                  </a:cxn>
                  <a:cxn ang="f80">
                    <a:pos x="f217" y="f220"/>
                  </a:cxn>
                  <a:cxn ang="f80">
                    <a:pos x="f158" y="f221"/>
                  </a:cxn>
                  <a:cxn ang="f80">
                    <a:pos x="f156" y="f222"/>
                  </a:cxn>
                  <a:cxn ang="f80">
                    <a:pos x="f156" y="f157"/>
                  </a:cxn>
                  <a:cxn ang="f80">
                    <a:pos x="f156" y="f157"/>
                  </a:cxn>
                </a:cxnLst>
                <a:rect l="f152" t="f155" r="f153" b="f154"/>
                <a:pathLst>
                  <a:path w="717" h="43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17" y="f24"/>
                    </a:lnTo>
                    <a:lnTo>
                      <a:pt x="f13" y="f23"/>
                    </a:lnTo>
                    <a:lnTo>
                      <a:pt x="f25" y="f21"/>
                    </a:lnTo>
                    <a:lnTo>
                      <a:pt x="f26" y="f19"/>
                    </a:lnTo>
                    <a:lnTo>
                      <a:pt x="f27" y="f17"/>
                    </a:lnTo>
                    <a:lnTo>
                      <a:pt x="f28" y="f15"/>
                    </a:lnTo>
                    <a:lnTo>
                      <a:pt x="f29" y="f13"/>
                    </a:lnTo>
                    <a:lnTo>
                      <a:pt x="f30" y="f11"/>
                    </a:lnTo>
                    <a:lnTo>
                      <a:pt x="f31" y="f9"/>
                    </a:lnTo>
                    <a:lnTo>
                      <a:pt x="f30" y="f32"/>
                    </a:lnTo>
                    <a:lnTo>
                      <a:pt x="f29" y="f33"/>
                    </a:lnTo>
                    <a:lnTo>
                      <a:pt x="f28" y="f34"/>
                    </a:lnTo>
                    <a:lnTo>
                      <a:pt x="f27" y="f35"/>
                    </a:lnTo>
                    <a:lnTo>
                      <a:pt x="f26" y="f29"/>
                    </a:lnTo>
                    <a:lnTo>
                      <a:pt x="f25" y="f30"/>
                    </a:lnTo>
                    <a:lnTo>
                      <a:pt x="f13" y="f36"/>
                    </a:lnTo>
                    <a:lnTo>
                      <a:pt x="f17" y="f37"/>
                    </a:lnTo>
                    <a:lnTo>
                      <a:pt x="f38" y="f36"/>
                    </a:lnTo>
                    <a:lnTo>
                      <a:pt x="f39" y="f30"/>
                    </a:lnTo>
                    <a:lnTo>
                      <a:pt x="f40" y="f29"/>
                    </a:lnTo>
                    <a:lnTo>
                      <a:pt x="f41" y="f42"/>
                    </a:lnTo>
                    <a:lnTo>
                      <a:pt x="f43" y="f29"/>
                    </a:lnTo>
                    <a:lnTo>
                      <a:pt x="f39" y="f37"/>
                    </a:lnTo>
                    <a:lnTo>
                      <a:pt x="f38" y="f44"/>
                    </a:lnTo>
                    <a:lnTo>
                      <a:pt x="f17" y="f5"/>
                    </a:lnTo>
                    <a:lnTo>
                      <a:pt x="f45" y="f44"/>
                    </a:lnTo>
                    <a:lnTo>
                      <a:pt x="f46" y="f36"/>
                    </a:lnTo>
                    <a:lnTo>
                      <a:pt x="f47" y="f48"/>
                    </a:lnTo>
                    <a:lnTo>
                      <a:pt x="f49" y="f42"/>
                    </a:lnTo>
                    <a:lnTo>
                      <a:pt x="f50" y="f51"/>
                    </a:lnTo>
                    <a:lnTo>
                      <a:pt x="f30" y="f52"/>
                    </a:lnTo>
                    <a:lnTo>
                      <a:pt x="f44" y="f32"/>
                    </a:lnTo>
                    <a:lnTo>
                      <a:pt x="f5" y="f9"/>
                    </a:lnTo>
                    <a:lnTo>
                      <a:pt x="f44" y="f11"/>
                    </a:lnTo>
                    <a:lnTo>
                      <a:pt x="f30" y="f53"/>
                    </a:lnTo>
                    <a:lnTo>
                      <a:pt x="f50" y="f54"/>
                    </a:lnTo>
                    <a:lnTo>
                      <a:pt x="f49" y="f55"/>
                    </a:lnTo>
                    <a:lnTo>
                      <a:pt x="f47" y="f56"/>
                    </a:lnTo>
                    <a:lnTo>
                      <a:pt x="f46" y="f23"/>
                    </a:lnTo>
                    <a:lnTo>
                      <a:pt x="f45" y="f57"/>
                    </a:lnTo>
                    <a:lnTo>
                      <a:pt x="f17" y="f7"/>
                    </a:lnTo>
                    <a:lnTo>
                      <a:pt x="f58" y="f57"/>
                    </a:lnTo>
                    <a:lnTo>
                      <a:pt x="f59" y="f23"/>
                    </a:lnTo>
                    <a:lnTo>
                      <a:pt x="f60" y="f56"/>
                    </a:lnTo>
                    <a:lnTo>
                      <a:pt x="f61" y="f55"/>
                    </a:lnTo>
                    <a:lnTo>
                      <a:pt x="f62" y="f54"/>
                    </a:lnTo>
                    <a:lnTo>
                      <a:pt x="f10" y="f53"/>
                    </a:lnTo>
                    <a:lnTo>
                      <a:pt x="f63" y="f11"/>
                    </a:lnTo>
                    <a:lnTo>
                      <a:pt x="f6" y="f9"/>
                    </a:lnTo>
                    <a:lnTo>
                      <a:pt x="f6" y="f64"/>
                    </a:lnTo>
                    <a:lnTo>
                      <a:pt x="f63" y="f65"/>
                    </a:lnTo>
                    <a:lnTo>
                      <a:pt x="f10" y="f66"/>
                    </a:lnTo>
                    <a:lnTo>
                      <a:pt x="f8" y="f67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6904040" y="5572125"/>
                <a:ext cx="1443042" cy="8461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09"/>
                  <a:gd name="f7" fmla="val 533"/>
                  <a:gd name="f8" fmla="val 616"/>
                  <a:gd name="f9" fmla="val 18"/>
                  <a:gd name="f10" fmla="val 724"/>
                  <a:gd name="f11" fmla="val 60"/>
                  <a:gd name="f12" fmla="val 765"/>
                  <a:gd name="f13" fmla="val 84"/>
                  <a:gd name="f14" fmla="val 807"/>
                  <a:gd name="f15" fmla="val 114"/>
                  <a:gd name="f16" fmla="val 837"/>
                  <a:gd name="f17" fmla="val 144"/>
                  <a:gd name="f18" fmla="val 861"/>
                  <a:gd name="f19" fmla="val 873"/>
                  <a:gd name="f20" fmla="val 216"/>
                  <a:gd name="f21" fmla="val 879"/>
                  <a:gd name="f22" fmla="val 258"/>
                  <a:gd name="f23" fmla="val 311"/>
                  <a:gd name="f24" fmla="val 843"/>
                  <a:gd name="f25" fmla="val 359"/>
                  <a:gd name="f26" fmla="val 401"/>
                  <a:gd name="f27" fmla="val 753"/>
                  <a:gd name="f28" fmla="val 443"/>
                  <a:gd name="f29" fmla="val 694"/>
                  <a:gd name="f30" fmla="val 473"/>
                  <a:gd name="f31" fmla="val 622"/>
                  <a:gd name="f32" fmla="val 497"/>
                  <a:gd name="f33" fmla="val 538"/>
                  <a:gd name="f34" fmla="val 509"/>
                  <a:gd name="f35" fmla="val 455"/>
                  <a:gd name="f36" fmla="val 515"/>
                  <a:gd name="f37" fmla="val 371"/>
                  <a:gd name="f38" fmla="val 287"/>
                  <a:gd name="f39" fmla="val 215"/>
                  <a:gd name="f40" fmla="val 156"/>
                  <a:gd name="f41" fmla="val 102"/>
                  <a:gd name="f42" fmla="val 66"/>
                  <a:gd name="f43" fmla="val 36"/>
                  <a:gd name="f44" fmla="val 30"/>
                  <a:gd name="f45" fmla="val 222"/>
                  <a:gd name="f46" fmla="val 48"/>
                  <a:gd name="f47" fmla="val 186"/>
                  <a:gd name="f48" fmla="val 90"/>
                  <a:gd name="f49" fmla="val 126"/>
                  <a:gd name="f50" fmla="val 6"/>
                  <a:gd name="f51" fmla="val 12"/>
                  <a:gd name="f52" fmla="val 365"/>
                  <a:gd name="f53" fmla="val 78"/>
                  <a:gd name="f54" fmla="val 413"/>
                  <a:gd name="f55" fmla="val 132"/>
                  <a:gd name="f56" fmla="val 449"/>
                  <a:gd name="f57" fmla="val 203"/>
                  <a:gd name="f58" fmla="val 485"/>
                  <a:gd name="f59" fmla="val 275"/>
                  <a:gd name="f60" fmla="val 527"/>
                  <a:gd name="f61" fmla="val 544"/>
                  <a:gd name="f62" fmla="val 634"/>
                  <a:gd name="f63" fmla="val 712"/>
                  <a:gd name="f64" fmla="val 777"/>
                  <a:gd name="f65" fmla="val 831"/>
                  <a:gd name="f66" fmla="val 897"/>
                  <a:gd name="f67" fmla="val 903"/>
                  <a:gd name="f68" fmla="val 885"/>
                  <a:gd name="f69" fmla="val 174"/>
                  <a:gd name="f70" fmla="val 825"/>
                  <a:gd name="f71" fmla="val 783"/>
                  <a:gd name="f72" fmla="val 735"/>
                  <a:gd name="f73" fmla="val 42"/>
                  <a:gd name="f74" fmla="+- 0 0 -90"/>
                  <a:gd name="f75" fmla="*/ f3 1 909"/>
                  <a:gd name="f76" fmla="*/ f4 1 533"/>
                  <a:gd name="f77" fmla="val f5"/>
                  <a:gd name="f78" fmla="val f6"/>
                  <a:gd name="f79" fmla="val f7"/>
                  <a:gd name="f80" fmla="*/ f74 f0 1"/>
                  <a:gd name="f81" fmla="+- f79 0 f77"/>
                  <a:gd name="f82" fmla="+- f78 0 f77"/>
                  <a:gd name="f83" fmla="*/ f80 1 f2"/>
                  <a:gd name="f84" fmla="*/ f82 1 909"/>
                  <a:gd name="f85" fmla="*/ f81 1 533"/>
                  <a:gd name="f86" fmla="+- f83 0 f1"/>
                  <a:gd name="f87" fmla="*/ 616 1 f84"/>
                  <a:gd name="f88" fmla="*/ 0 1 f85"/>
                  <a:gd name="f89" fmla="*/ 18 1 f85"/>
                  <a:gd name="f90" fmla="*/ 724 1 f84"/>
                  <a:gd name="f91" fmla="*/ 60 1 f85"/>
                  <a:gd name="f92" fmla="*/ 765 1 f84"/>
                  <a:gd name="f93" fmla="*/ 84 1 f85"/>
                  <a:gd name="f94" fmla="*/ 807 1 f84"/>
                  <a:gd name="f95" fmla="*/ 114 1 f85"/>
                  <a:gd name="f96" fmla="*/ 837 1 f84"/>
                  <a:gd name="f97" fmla="*/ 144 1 f85"/>
                  <a:gd name="f98" fmla="*/ 861 1 f84"/>
                  <a:gd name="f99" fmla="*/ 180 1 f85"/>
                  <a:gd name="f100" fmla="*/ 873 1 f84"/>
                  <a:gd name="f101" fmla="*/ 216 1 f85"/>
                  <a:gd name="f102" fmla="*/ 879 1 f84"/>
                  <a:gd name="f103" fmla="*/ 258 1 f85"/>
                  <a:gd name="f104" fmla="*/ 311 1 f85"/>
                  <a:gd name="f105" fmla="*/ 843 1 f84"/>
                  <a:gd name="f106" fmla="*/ 359 1 f85"/>
                  <a:gd name="f107" fmla="*/ 401 1 f85"/>
                  <a:gd name="f108" fmla="*/ 753 1 f84"/>
                  <a:gd name="f109" fmla="*/ 443 1 f85"/>
                  <a:gd name="f110" fmla="*/ 694 1 f84"/>
                  <a:gd name="f111" fmla="*/ 473 1 f85"/>
                  <a:gd name="f112" fmla="*/ 622 1 f84"/>
                  <a:gd name="f113" fmla="*/ 497 1 f85"/>
                  <a:gd name="f114" fmla="*/ 538 1 f84"/>
                  <a:gd name="f115" fmla="*/ 509 1 f85"/>
                  <a:gd name="f116" fmla="*/ 455 1 f84"/>
                  <a:gd name="f117" fmla="*/ 515 1 f85"/>
                  <a:gd name="f118" fmla="*/ 371 1 f84"/>
                  <a:gd name="f119" fmla="*/ 287 1 f84"/>
                  <a:gd name="f120" fmla="*/ 215 1 f84"/>
                  <a:gd name="f121" fmla="*/ 156 1 f84"/>
                  <a:gd name="f122" fmla="*/ 102 1 f84"/>
                  <a:gd name="f123" fmla="*/ 66 1 f84"/>
                  <a:gd name="f124" fmla="*/ 36 1 f84"/>
                  <a:gd name="f125" fmla="*/ 30 1 f84"/>
                  <a:gd name="f126" fmla="*/ 222 1 f85"/>
                  <a:gd name="f127" fmla="*/ 48 1 f84"/>
                  <a:gd name="f128" fmla="*/ 186 1 f85"/>
                  <a:gd name="f129" fmla="*/ 156 1 f85"/>
                  <a:gd name="f130" fmla="*/ 90 1 f84"/>
                  <a:gd name="f131" fmla="*/ 126 1 f85"/>
                  <a:gd name="f132" fmla="*/ 18 1 f84"/>
                  <a:gd name="f133" fmla="*/ 6 1 f84"/>
                  <a:gd name="f134" fmla="*/ 0 1 f84"/>
                  <a:gd name="f135" fmla="*/ 12 1 f84"/>
                  <a:gd name="f136" fmla="*/ 365 1 f85"/>
                  <a:gd name="f137" fmla="*/ 78 1 f84"/>
                  <a:gd name="f138" fmla="*/ 413 1 f85"/>
                  <a:gd name="f139" fmla="*/ 132 1 f84"/>
                  <a:gd name="f140" fmla="*/ 449 1 f85"/>
                  <a:gd name="f141" fmla="*/ 203 1 f84"/>
                  <a:gd name="f142" fmla="*/ 485 1 f85"/>
                  <a:gd name="f143" fmla="*/ 275 1 f84"/>
                  <a:gd name="f144" fmla="*/ 365 1 f84"/>
                  <a:gd name="f145" fmla="*/ 527 1 f85"/>
                  <a:gd name="f146" fmla="*/ 533 1 f85"/>
                  <a:gd name="f147" fmla="*/ 544 1 f84"/>
                  <a:gd name="f148" fmla="*/ 634 1 f84"/>
                  <a:gd name="f149" fmla="*/ 712 1 f84"/>
                  <a:gd name="f150" fmla="*/ 777 1 f84"/>
                  <a:gd name="f151" fmla="*/ 831 1 f84"/>
                  <a:gd name="f152" fmla="*/ 897 1 f84"/>
                  <a:gd name="f153" fmla="*/ 909 1 f84"/>
                  <a:gd name="f154" fmla="*/ 903 1 f84"/>
                  <a:gd name="f155" fmla="*/ 885 1 f84"/>
                  <a:gd name="f156" fmla="*/ 174 1 f85"/>
                  <a:gd name="f157" fmla="*/ 132 1 f85"/>
                  <a:gd name="f158" fmla="*/ 825 1 f84"/>
                  <a:gd name="f159" fmla="*/ 102 1 f85"/>
                  <a:gd name="f160" fmla="*/ 783 1 f84"/>
                  <a:gd name="f161" fmla="*/ 66 1 f85"/>
                  <a:gd name="f162" fmla="*/ 735 1 f84"/>
                  <a:gd name="f163" fmla="*/ 42 1 f85"/>
                  <a:gd name="f164" fmla="*/ f78 1 f84"/>
                  <a:gd name="f165" fmla="*/ f79 1 f85"/>
                  <a:gd name="f166" fmla="*/ f134 f75 1"/>
                  <a:gd name="f167" fmla="*/ f164 f75 1"/>
                  <a:gd name="f168" fmla="*/ f165 f76 1"/>
                  <a:gd name="f169" fmla="*/ f88 f76 1"/>
                  <a:gd name="f170" fmla="*/ f87 f75 1"/>
                  <a:gd name="f171" fmla="*/ f89 f76 1"/>
                  <a:gd name="f172" fmla="*/ f90 f75 1"/>
                  <a:gd name="f173" fmla="*/ f91 f76 1"/>
                  <a:gd name="f174" fmla="*/ f92 f75 1"/>
                  <a:gd name="f175" fmla="*/ f93 f76 1"/>
                  <a:gd name="f176" fmla="*/ f94 f75 1"/>
                  <a:gd name="f177" fmla="*/ f95 f76 1"/>
                  <a:gd name="f178" fmla="*/ f96 f75 1"/>
                  <a:gd name="f179" fmla="*/ f97 f76 1"/>
                  <a:gd name="f180" fmla="*/ f98 f75 1"/>
                  <a:gd name="f181" fmla="*/ f99 f76 1"/>
                  <a:gd name="f182" fmla="*/ f100 f75 1"/>
                  <a:gd name="f183" fmla="*/ f101 f76 1"/>
                  <a:gd name="f184" fmla="*/ f102 f75 1"/>
                  <a:gd name="f185" fmla="*/ f103 f76 1"/>
                  <a:gd name="f186" fmla="*/ f104 f76 1"/>
                  <a:gd name="f187" fmla="*/ f105 f75 1"/>
                  <a:gd name="f188" fmla="*/ f106 f76 1"/>
                  <a:gd name="f189" fmla="*/ f107 f76 1"/>
                  <a:gd name="f190" fmla="*/ f108 f75 1"/>
                  <a:gd name="f191" fmla="*/ f109 f76 1"/>
                  <a:gd name="f192" fmla="*/ f110 f75 1"/>
                  <a:gd name="f193" fmla="*/ f111 f76 1"/>
                  <a:gd name="f194" fmla="*/ f112 f75 1"/>
                  <a:gd name="f195" fmla="*/ f113 f76 1"/>
                  <a:gd name="f196" fmla="*/ f114 f75 1"/>
                  <a:gd name="f197" fmla="*/ f115 f76 1"/>
                  <a:gd name="f198" fmla="*/ f116 f75 1"/>
                  <a:gd name="f199" fmla="*/ f117 f76 1"/>
                  <a:gd name="f200" fmla="*/ f118 f75 1"/>
                  <a:gd name="f201" fmla="*/ f119 f75 1"/>
                  <a:gd name="f202" fmla="*/ f120 f75 1"/>
                  <a:gd name="f203" fmla="*/ f121 f75 1"/>
                  <a:gd name="f204" fmla="*/ f122 f75 1"/>
                  <a:gd name="f205" fmla="*/ f123 f75 1"/>
                  <a:gd name="f206" fmla="*/ f124 f75 1"/>
                  <a:gd name="f207" fmla="*/ f125 f75 1"/>
                  <a:gd name="f208" fmla="*/ f126 f76 1"/>
                  <a:gd name="f209" fmla="*/ f127 f75 1"/>
                  <a:gd name="f210" fmla="*/ f128 f76 1"/>
                  <a:gd name="f211" fmla="*/ f129 f76 1"/>
                  <a:gd name="f212" fmla="*/ f130 f75 1"/>
                  <a:gd name="f213" fmla="*/ f131 f76 1"/>
                  <a:gd name="f214" fmla="*/ f132 f75 1"/>
                  <a:gd name="f215" fmla="*/ f133 f75 1"/>
                  <a:gd name="f216" fmla="*/ f135 f75 1"/>
                  <a:gd name="f217" fmla="*/ f136 f76 1"/>
                  <a:gd name="f218" fmla="*/ f137 f75 1"/>
                  <a:gd name="f219" fmla="*/ f138 f76 1"/>
                  <a:gd name="f220" fmla="*/ f139 f75 1"/>
                  <a:gd name="f221" fmla="*/ f140 f76 1"/>
                  <a:gd name="f222" fmla="*/ f141 f75 1"/>
                  <a:gd name="f223" fmla="*/ f142 f76 1"/>
                  <a:gd name="f224" fmla="*/ f143 f75 1"/>
                  <a:gd name="f225" fmla="*/ f144 f75 1"/>
                  <a:gd name="f226" fmla="*/ f145 f76 1"/>
                  <a:gd name="f227" fmla="*/ f146 f76 1"/>
                  <a:gd name="f228" fmla="*/ f147 f75 1"/>
                  <a:gd name="f229" fmla="*/ f148 f75 1"/>
                  <a:gd name="f230" fmla="*/ f149 f75 1"/>
                  <a:gd name="f231" fmla="*/ f150 f75 1"/>
                  <a:gd name="f232" fmla="*/ f151 f75 1"/>
                  <a:gd name="f233" fmla="*/ f152 f75 1"/>
                  <a:gd name="f234" fmla="*/ f153 f75 1"/>
                  <a:gd name="f235" fmla="*/ f154 f75 1"/>
                  <a:gd name="f236" fmla="*/ f155 f75 1"/>
                  <a:gd name="f237" fmla="*/ f156 f76 1"/>
                  <a:gd name="f238" fmla="*/ f157 f76 1"/>
                  <a:gd name="f239" fmla="*/ f158 f75 1"/>
                  <a:gd name="f240" fmla="*/ f159 f76 1"/>
                  <a:gd name="f241" fmla="*/ f160 f75 1"/>
                  <a:gd name="f242" fmla="*/ f161 f76 1"/>
                  <a:gd name="f243" fmla="*/ f162 f75 1"/>
                  <a:gd name="f244" fmla="*/ f163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6">
                    <a:pos x="f170" y="f169"/>
                  </a:cxn>
                  <a:cxn ang="f86">
                    <a:pos x="f170" y="f171"/>
                  </a:cxn>
                  <a:cxn ang="f86">
                    <a:pos x="f172" y="f173"/>
                  </a:cxn>
                  <a:cxn ang="f86">
                    <a:pos x="f174" y="f175"/>
                  </a:cxn>
                  <a:cxn ang="f86">
                    <a:pos x="f176" y="f177"/>
                  </a:cxn>
                  <a:cxn ang="f86">
                    <a:pos x="f178" y="f179"/>
                  </a:cxn>
                  <a:cxn ang="f86">
                    <a:pos x="f180" y="f181"/>
                  </a:cxn>
                  <a:cxn ang="f86">
                    <a:pos x="f182" y="f183"/>
                  </a:cxn>
                  <a:cxn ang="f86">
                    <a:pos x="f184" y="f185"/>
                  </a:cxn>
                  <a:cxn ang="f86">
                    <a:pos x="f182" y="f186"/>
                  </a:cxn>
                  <a:cxn ang="f86">
                    <a:pos x="f187" y="f188"/>
                  </a:cxn>
                  <a:cxn ang="f86">
                    <a:pos x="f176" y="f189"/>
                  </a:cxn>
                  <a:cxn ang="f86">
                    <a:pos x="f190" y="f191"/>
                  </a:cxn>
                  <a:cxn ang="f86">
                    <a:pos x="f192" y="f193"/>
                  </a:cxn>
                  <a:cxn ang="f86">
                    <a:pos x="f194" y="f195"/>
                  </a:cxn>
                  <a:cxn ang="f86">
                    <a:pos x="f196" y="f197"/>
                  </a:cxn>
                  <a:cxn ang="f86">
                    <a:pos x="f198" y="f199"/>
                  </a:cxn>
                  <a:cxn ang="f86">
                    <a:pos x="f200" y="f197"/>
                  </a:cxn>
                  <a:cxn ang="f86">
                    <a:pos x="f201" y="f195"/>
                  </a:cxn>
                  <a:cxn ang="f86">
                    <a:pos x="f202" y="f193"/>
                  </a:cxn>
                  <a:cxn ang="f86">
                    <a:pos x="f203" y="f191"/>
                  </a:cxn>
                  <a:cxn ang="f86">
                    <a:pos x="f204" y="f189"/>
                  </a:cxn>
                  <a:cxn ang="f86">
                    <a:pos x="f205" y="f188"/>
                  </a:cxn>
                  <a:cxn ang="f86">
                    <a:pos x="f206" y="f186"/>
                  </a:cxn>
                  <a:cxn ang="f86">
                    <a:pos x="f207" y="f185"/>
                  </a:cxn>
                  <a:cxn ang="f86">
                    <a:pos x="f206" y="f208"/>
                  </a:cxn>
                  <a:cxn ang="f86">
                    <a:pos x="f209" y="f210"/>
                  </a:cxn>
                  <a:cxn ang="f86">
                    <a:pos x="f205" y="f211"/>
                  </a:cxn>
                  <a:cxn ang="f86">
                    <a:pos x="f212" y="f213"/>
                  </a:cxn>
                  <a:cxn ang="f86">
                    <a:pos x="f205" y="f177"/>
                  </a:cxn>
                  <a:cxn ang="f86">
                    <a:pos x="f206" y="f179"/>
                  </a:cxn>
                  <a:cxn ang="f86">
                    <a:pos x="f214" y="f181"/>
                  </a:cxn>
                  <a:cxn ang="f86">
                    <a:pos x="f215" y="f183"/>
                  </a:cxn>
                  <a:cxn ang="f86">
                    <a:pos x="f166" y="f185"/>
                  </a:cxn>
                  <a:cxn ang="f86">
                    <a:pos x="f216" y="f186"/>
                  </a:cxn>
                  <a:cxn ang="f86">
                    <a:pos x="f206" y="f217"/>
                  </a:cxn>
                  <a:cxn ang="f86">
                    <a:pos x="f218" y="f219"/>
                  </a:cxn>
                  <a:cxn ang="f86">
                    <a:pos x="f220" y="f221"/>
                  </a:cxn>
                  <a:cxn ang="f86">
                    <a:pos x="f222" y="f223"/>
                  </a:cxn>
                  <a:cxn ang="f86">
                    <a:pos x="f224" y="f197"/>
                  </a:cxn>
                  <a:cxn ang="f86">
                    <a:pos x="f225" y="f226"/>
                  </a:cxn>
                  <a:cxn ang="f86">
                    <a:pos x="f198" y="f227"/>
                  </a:cxn>
                  <a:cxn ang="f86">
                    <a:pos x="f228" y="f226"/>
                  </a:cxn>
                  <a:cxn ang="f86">
                    <a:pos x="f229" y="f197"/>
                  </a:cxn>
                  <a:cxn ang="f86">
                    <a:pos x="f230" y="f223"/>
                  </a:cxn>
                  <a:cxn ang="f86">
                    <a:pos x="f231" y="f221"/>
                  </a:cxn>
                  <a:cxn ang="f86">
                    <a:pos x="f232" y="f219"/>
                  </a:cxn>
                  <a:cxn ang="f86">
                    <a:pos x="f182" y="f217"/>
                  </a:cxn>
                  <a:cxn ang="f86">
                    <a:pos x="f233" y="f186"/>
                  </a:cxn>
                  <a:cxn ang="f86">
                    <a:pos x="f234" y="f185"/>
                  </a:cxn>
                  <a:cxn ang="f86">
                    <a:pos x="f235" y="f183"/>
                  </a:cxn>
                  <a:cxn ang="f86">
                    <a:pos x="f236" y="f237"/>
                  </a:cxn>
                  <a:cxn ang="f86">
                    <a:pos x="f180" y="f238"/>
                  </a:cxn>
                  <a:cxn ang="f86">
                    <a:pos x="f239" y="f240"/>
                  </a:cxn>
                  <a:cxn ang="f86">
                    <a:pos x="f241" y="f242"/>
                  </a:cxn>
                  <a:cxn ang="f86">
                    <a:pos x="f243" y="f244"/>
                  </a:cxn>
                  <a:cxn ang="f86">
                    <a:pos x="f170" y="f169"/>
                  </a:cxn>
                  <a:cxn ang="f86">
                    <a:pos x="f170" y="f169"/>
                  </a:cxn>
                </a:cxnLst>
                <a:rect l="f166" t="f169" r="f167" b="f168"/>
                <a:pathLst>
                  <a:path w="909" h="533">
                    <a:moveTo>
                      <a:pt x="f8" y="f5"/>
                    </a:moveTo>
                    <a:lnTo>
                      <a:pt x="f8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2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19" y="f23"/>
                    </a:lnTo>
                    <a:lnTo>
                      <a:pt x="f24" y="f25"/>
                    </a:lnTo>
                    <a:lnTo>
                      <a:pt x="f14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4"/>
                    </a:lnTo>
                    <a:lnTo>
                      <a:pt x="f38" y="f32"/>
                    </a:lnTo>
                    <a:lnTo>
                      <a:pt x="f39" y="f30"/>
                    </a:lnTo>
                    <a:lnTo>
                      <a:pt x="f40" y="f28"/>
                    </a:lnTo>
                    <a:lnTo>
                      <a:pt x="f41" y="f26"/>
                    </a:lnTo>
                    <a:lnTo>
                      <a:pt x="f42" y="f25"/>
                    </a:lnTo>
                    <a:lnTo>
                      <a:pt x="f43" y="f23"/>
                    </a:lnTo>
                    <a:lnTo>
                      <a:pt x="f44" y="f22"/>
                    </a:lnTo>
                    <a:lnTo>
                      <a:pt x="f43" y="f45"/>
                    </a:lnTo>
                    <a:lnTo>
                      <a:pt x="f46" y="f47"/>
                    </a:lnTo>
                    <a:lnTo>
                      <a:pt x="f42" y="f40"/>
                    </a:lnTo>
                    <a:lnTo>
                      <a:pt x="f48" y="f49"/>
                    </a:lnTo>
                    <a:lnTo>
                      <a:pt x="f42" y="f15"/>
                    </a:lnTo>
                    <a:lnTo>
                      <a:pt x="f43" y="f17"/>
                    </a:lnTo>
                    <a:lnTo>
                      <a:pt x="f9" y="f2"/>
                    </a:lnTo>
                    <a:lnTo>
                      <a:pt x="f50" y="f20"/>
                    </a:lnTo>
                    <a:lnTo>
                      <a:pt x="f5" y="f22"/>
                    </a:lnTo>
                    <a:lnTo>
                      <a:pt x="f51" y="f23"/>
                    </a:lnTo>
                    <a:lnTo>
                      <a:pt x="f43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34"/>
                    </a:lnTo>
                    <a:lnTo>
                      <a:pt x="f52" y="f60"/>
                    </a:lnTo>
                    <a:lnTo>
                      <a:pt x="f35" y="f7"/>
                    </a:lnTo>
                    <a:lnTo>
                      <a:pt x="f61" y="f60"/>
                    </a:lnTo>
                    <a:lnTo>
                      <a:pt x="f62" y="f34"/>
                    </a:lnTo>
                    <a:lnTo>
                      <a:pt x="f63" y="f58"/>
                    </a:lnTo>
                    <a:lnTo>
                      <a:pt x="f64" y="f56"/>
                    </a:lnTo>
                    <a:lnTo>
                      <a:pt x="f65" y="f54"/>
                    </a:lnTo>
                    <a:lnTo>
                      <a:pt x="f19" y="f52"/>
                    </a:lnTo>
                    <a:lnTo>
                      <a:pt x="f66" y="f23"/>
                    </a:lnTo>
                    <a:lnTo>
                      <a:pt x="f6" y="f22"/>
                    </a:lnTo>
                    <a:lnTo>
                      <a:pt x="f67" y="f20"/>
                    </a:lnTo>
                    <a:lnTo>
                      <a:pt x="f68" y="f69"/>
                    </a:lnTo>
                    <a:lnTo>
                      <a:pt x="f18" y="f55"/>
                    </a:lnTo>
                    <a:lnTo>
                      <a:pt x="f70" y="f41"/>
                    </a:lnTo>
                    <a:lnTo>
                      <a:pt x="f71" y="f42"/>
                    </a:lnTo>
                    <a:lnTo>
                      <a:pt x="f72" y="f73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7245348" y="5543549"/>
                <a:ext cx="579436" cy="1047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65"/>
                  <a:gd name="f7" fmla="val 66"/>
                  <a:gd name="f8" fmla="val 240"/>
                  <a:gd name="f9" fmla="val 18"/>
                  <a:gd name="f10" fmla="val 299"/>
                  <a:gd name="f11" fmla="val 24"/>
                  <a:gd name="f12" fmla="val 359"/>
                  <a:gd name="f13" fmla="val 30"/>
                  <a:gd name="f14" fmla="val 12"/>
                  <a:gd name="f15" fmla="val 305"/>
                  <a:gd name="f16" fmla="val 6"/>
                  <a:gd name="f17" fmla="val 174"/>
                  <a:gd name="f18" fmla="val 114"/>
                  <a:gd name="f19" fmla="val 42"/>
                  <a:gd name="f20" fmla="val 54"/>
                  <a:gd name="f21" fmla="val 48"/>
                  <a:gd name="f22" fmla="+- 0 0 -90"/>
                  <a:gd name="f23" fmla="*/ f3 1 365"/>
                  <a:gd name="f24" fmla="*/ f4 1 6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365"/>
                  <a:gd name="f33" fmla="*/ f29 1 66"/>
                  <a:gd name="f34" fmla="+- f31 0 f1"/>
                  <a:gd name="f35" fmla="*/ 240 1 f32"/>
                  <a:gd name="f36" fmla="*/ 18 1 f33"/>
                  <a:gd name="f37" fmla="*/ 299 1 f32"/>
                  <a:gd name="f38" fmla="*/ 24 1 f33"/>
                  <a:gd name="f39" fmla="*/ 359 1 f32"/>
                  <a:gd name="f40" fmla="*/ 30 1 f33"/>
                  <a:gd name="f41" fmla="*/ 365 1 f32"/>
                  <a:gd name="f42" fmla="*/ 12 1 f33"/>
                  <a:gd name="f43" fmla="*/ 305 1 f32"/>
                  <a:gd name="f44" fmla="*/ 6 1 f33"/>
                  <a:gd name="f45" fmla="*/ 0 1 f33"/>
                  <a:gd name="f46" fmla="*/ 174 1 f32"/>
                  <a:gd name="f47" fmla="*/ 114 1 f32"/>
                  <a:gd name="f48" fmla="*/ 0 1 f32"/>
                  <a:gd name="f49" fmla="*/ 42 1 f33"/>
                  <a:gd name="f50" fmla="*/ 66 1 f33"/>
                  <a:gd name="f51" fmla="*/ 54 1 f32"/>
                  <a:gd name="f52" fmla="*/ 48 1 f33"/>
                  <a:gd name="f53" fmla="*/ f26 1 f32"/>
                  <a:gd name="f54" fmla="*/ f27 1 f33"/>
                  <a:gd name="f55" fmla="*/ f48 f23 1"/>
                  <a:gd name="f56" fmla="*/ f53 f23 1"/>
                  <a:gd name="f57" fmla="*/ f54 f24 1"/>
                  <a:gd name="f58" fmla="*/ f45 f24 1"/>
                  <a:gd name="f59" fmla="*/ f35 f23 1"/>
                  <a:gd name="f60" fmla="*/ f36 f24 1"/>
                  <a:gd name="f61" fmla="*/ f37 f23 1"/>
                  <a:gd name="f62" fmla="*/ f38 f24 1"/>
                  <a:gd name="f63" fmla="*/ f39 f23 1"/>
                  <a:gd name="f64" fmla="*/ f40 f24 1"/>
                  <a:gd name="f65" fmla="*/ f41 f23 1"/>
                  <a:gd name="f66" fmla="*/ f42 f24 1"/>
                  <a:gd name="f67" fmla="*/ f43 f23 1"/>
                  <a:gd name="f68" fmla="*/ f44 f24 1"/>
                  <a:gd name="f69" fmla="*/ f46 f23 1"/>
                  <a:gd name="f70" fmla="*/ f47 f23 1"/>
                  <a:gd name="f71" fmla="*/ f49 f24 1"/>
                  <a:gd name="f72" fmla="*/ f50 f24 1"/>
                  <a:gd name="f73" fmla="*/ f51 f23 1"/>
                  <a:gd name="f74" fmla="*/ f5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59" y="f60"/>
                  </a:cxn>
                  <a:cxn ang="f34">
                    <a:pos x="f61" y="f62"/>
                  </a:cxn>
                  <a:cxn ang="f34">
                    <a:pos x="f63" y="f64"/>
                  </a:cxn>
                  <a:cxn ang="f34">
                    <a:pos x="f65" y="f66"/>
                  </a:cxn>
                  <a:cxn ang="f34">
                    <a:pos x="f67" y="f68"/>
                  </a:cxn>
                  <a:cxn ang="f34">
                    <a:pos x="f59" y="f58"/>
                  </a:cxn>
                  <a:cxn ang="f34">
                    <a:pos x="f69" y="f68"/>
                  </a:cxn>
                  <a:cxn ang="f34">
                    <a:pos x="f70" y="f66"/>
                  </a:cxn>
                  <a:cxn ang="f34">
                    <a:pos x="f55" y="f71"/>
                  </a:cxn>
                  <a:cxn ang="f34">
                    <a:pos x="f55" y="f72"/>
                  </a:cxn>
                  <a:cxn ang="f34">
                    <a:pos x="f73" y="f74"/>
                  </a:cxn>
                  <a:cxn ang="f34">
                    <a:pos x="f70" y="f64"/>
                  </a:cxn>
                  <a:cxn ang="f34">
                    <a:pos x="f69" y="f62"/>
                  </a:cxn>
                  <a:cxn ang="f34">
                    <a:pos x="f59" y="f60"/>
                  </a:cxn>
                  <a:cxn ang="f34">
                    <a:pos x="f59" y="f60"/>
                  </a:cxn>
                </a:cxnLst>
                <a:rect l="f55" t="f58" r="f56" b="f57"/>
                <a:pathLst>
                  <a:path w="365" h="6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6" y="f14"/>
                    </a:lnTo>
                    <a:lnTo>
                      <a:pt x="f15" y="f16"/>
                    </a:lnTo>
                    <a:lnTo>
                      <a:pt x="f8" y="f5"/>
                    </a:lnTo>
                    <a:lnTo>
                      <a:pt x="f17" y="f16"/>
                    </a:lnTo>
                    <a:lnTo>
                      <a:pt x="f18" y="f14"/>
                    </a:lnTo>
                    <a:lnTo>
                      <a:pt x="f5" y="f19"/>
                    </a:lnTo>
                    <a:lnTo>
                      <a:pt x="f5" y="f7"/>
                    </a:lnTo>
                    <a:lnTo>
                      <a:pt x="f20" y="f21"/>
                    </a:lnTo>
                    <a:lnTo>
                      <a:pt x="f18" y="f13"/>
                    </a:lnTo>
                    <a:lnTo>
                      <a:pt x="f17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7085008" y="5648321"/>
                <a:ext cx="104771" cy="7619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"/>
                  <a:gd name="f7" fmla="val 48"/>
                  <a:gd name="f8" fmla="val 18"/>
                  <a:gd name="f9" fmla="val 24"/>
                  <a:gd name="f10" fmla="val 12"/>
                  <a:gd name="f11" fmla="val 30"/>
                  <a:gd name="f12" fmla="val 42"/>
                  <a:gd name="f13" fmla="+- 0 0 -90"/>
                  <a:gd name="f14" fmla="*/ f3 1 66"/>
                  <a:gd name="f15" fmla="*/ f4 1 48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66"/>
                  <a:gd name="f24" fmla="*/ f20 1 48"/>
                  <a:gd name="f25" fmla="+- f22 0 f1"/>
                  <a:gd name="f26" fmla="*/ 66 1 f23"/>
                  <a:gd name="f27" fmla="*/ 18 1 f24"/>
                  <a:gd name="f28" fmla="*/ 48 1 f23"/>
                  <a:gd name="f29" fmla="*/ 0 1 f24"/>
                  <a:gd name="f30" fmla="*/ 24 1 f23"/>
                  <a:gd name="f31" fmla="*/ 12 1 f24"/>
                  <a:gd name="f32" fmla="*/ 0 1 f23"/>
                  <a:gd name="f33" fmla="*/ 30 1 f24"/>
                  <a:gd name="f34" fmla="*/ 12 1 f23"/>
                  <a:gd name="f35" fmla="*/ 48 1 f24"/>
                  <a:gd name="f36" fmla="*/ 42 1 f23"/>
                  <a:gd name="f37" fmla="*/ f17 1 f23"/>
                  <a:gd name="f38" fmla="*/ f18 1 f24"/>
                  <a:gd name="f39" fmla="*/ f32 f14 1"/>
                  <a:gd name="f40" fmla="*/ f37 f14 1"/>
                  <a:gd name="f41" fmla="*/ f38 f15 1"/>
                  <a:gd name="f42" fmla="*/ f29 f15 1"/>
                  <a:gd name="f43" fmla="*/ f26 f14 1"/>
                  <a:gd name="f44" fmla="*/ f27 f15 1"/>
                  <a:gd name="f45" fmla="*/ f28 f14 1"/>
                  <a:gd name="f46" fmla="*/ f30 f14 1"/>
                  <a:gd name="f47" fmla="*/ f31 f15 1"/>
                  <a:gd name="f48" fmla="*/ f33 f15 1"/>
                  <a:gd name="f49" fmla="*/ f34 f14 1"/>
                  <a:gd name="f50" fmla="*/ f35 f15 1"/>
                  <a:gd name="f51" fmla="*/ f36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">
                    <a:pos x="f43" y="f44"/>
                  </a:cxn>
                  <a:cxn ang="f25">
                    <a:pos x="f45" y="f42"/>
                  </a:cxn>
                  <a:cxn ang="f25">
                    <a:pos x="f46" y="f47"/>
                  </a:cxn>
                  <a:cxn ang="f25">
                    <a:pos x="f39" y="f48"/>
                  </a:cxn>
                  <a:cxn ang="f25">
                    <a:pos x="f49" y="f50"/>
                  </a:cxn>
                  <a:cxn ang="f25">
                    <a:pos x="f51" y="f48"/>
                  </a:cxn>
                  <a:cxn ang="f25">
                    <a:pos x="f43" y="f44"/>
                  </a:cxn>
                  <a:cxn ang="f25">
                    <a:pos x="f43" y="f44"/>
                  </a:cxn>
                </a:cxnLst>
                <a:rect l="f39" t="f42" r="f40" b="f41"/>
                <a:pathLst>
                  <a:path w="66" h="48">
                    <a:moveTo>
                      <a:pt x="f6" y="f8"/>
                    </a:moveTo>
                    <a:lnTo>
                      <a:pt x="f7" y="f5"/>
                    </a:lnTo>
                    <a:lnTo>
                      <a:pt x="f9" y="f10"/>
                    </a:lnTo>
                    <a:lnTo>
                      <a:pt x="f5" y="f11"/>
                    </a:lnTo>
                    <a:lnTo>
                      <a:pt x="f10" y="f7"/>
                    </a:lnTo>
                    <a:lnTo>
                      <a:pt x="f12" y="f11"/>
                    </a:lnTo>
                    <a:lnTo>
                      <a:pt x="f6" y="f8"/>
                    </a:lnTo>
                    <a:lnTo>
                      <a:pt x="f6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8" name="Oval 48"/>
              <p:cNvSpPr/>
              <p:nvPr/>
            </p:nvSpPr>
            <p:spPr>
              <a:xfrm>
                <a:off x="7216773" y="5727701"/>
                <a:ext cx="822329" cy="50641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9" name="Oval 49"/>
              <p:cNvSpPr/>
              <p:nvPr/>
            </p:nvSpPr>
            <p:spPr>
              <a:xfrm>
                <a:off x="7267578" y="5762621"/>
                <a:ext cx="708029" cy="430216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0" name="Oval 50"/>
              <p:cNvSpPr/>
              <p:nvPr/>
            </p:nvSpPr>
            <p:spPr>
              <a:xfrm>
                <a:off x="7318372" y="5794379"/>
                <a:ext cx="612776" cy="36988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1" name="Oval 51"/>
              <p:cNvSpPr/>
              <p:nvPr/>
            </p:nvSpPr>
            <p:spPr>
              <a:xfrm>
                <a:off x="7388223" y="5838828"/>
                <a:ext cx="473073" cy="280985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2" name="Oval 52"/>
              <p:cNvSpPr/>
              <p:nvPr/>
            </p:nvSpPr>
            <p:spPr>
              <a:xfrm>
                <a:off x="7445373" y="5870576"/>
                <a:ext cx="352428" cy="220663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80D7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3" name="Oval 53"/>
              <p:cNvSpPr/>
              <p:nvPr/>
            </p:nvSpPr>
            <p:spPr>
              <a:xfrm>
                <a:off x="7521570" y="5918197"/>
                <a:ext cx="200025" cy="128592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1 0"/>
                  <a:gd name="f16" fmla="*/ f9 f0 1"/>
                  <a:gd name="f17" fmla="*/ f10 f0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0"/>
                  <a:gd name="f29" fmla="+- f22 0 f1"/>
                  <a:gd name="f30" fmla="+- f23 0 f1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0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1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0" swAng="f1"/>
                    <a:arcTo wR="f48" hR="f49" stAng="f2" swAng="f1"/>
                    <a:arcTo wR="f48" hR="f49" stAng="f7" swAng="f1"/>
                    <a:arcTo wR="f48" hR="f49" stAng="f1" swAng="f1"/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8382003" y="4800600"/>
              <a:ext cx="674690" cy="409578"/>
              <a:chOff x="8382003" y="4800600"/>
              <a:chExt cx="674690" cy="409578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8382003" y="5057775"/>
                <a:ext cx="608011" cy="15240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2"/>
                  <a:gd name="f7" fmla="val 96"/>
                  <a:gd name="f8" fmla="val 209"/>
                  <a:gd name="f9" fmla="val 143"/>
                  <a:gd name="f10" fmla="val 90"/>
                  <a:gd name="f11" fmla="val 83"/>
                  <a:gd name="f12" fmla="val 66"/>
                  <a:gd name="f13" fmla="val 35"/>
                  <a:gd name="f14" fmla="val 36"/>
                  <a:gd name="f15" fmla="val 6"/>
                  <a:gd name="f16" fmla="val 29"/>
                  <a:gd name="f17" fmla="val 42"/>
                  <a:gd name="f18" fmla="val 77"/>
                  <a:gd name="f19" fmla="val 72"/>
                  <a:gd name="f20" fmla="val 137"/>
                  <a:gd name="f21" fmla="val 263"/>
                  <a:gd name="f22" fmla="val 311"/>
                  <a:gd name="f23" fmla="val 84"/>
                  <a:gd name="f24" fmla="val 352"/>
                  <a:gd name="f25" fmla="val 376"/>
                  <a:gd name="f26" fmla="val 346"/>
                  <a:gd name="f27" fmla="val 305"/>
                  <a:gd name="f28" fmla="val 78"/>
                  <a:gd name="f29" fmla="+- 0 0 -90"/>
                  <a:gd name="f30" fmla="*/ f3 1 382"/>
                  <a:gd name="f31" fmla="*/ f4 1 96"/>
                  <a:gd name="f32" fmla="val f5"/>
                  <a:gd name="f33" fmla="val f6"/>
                  <a:gd name="f34" fmla="val f7"/>
                  <a:gd name="f35" fmla="*/ f29 f0 1"/>
                  <a:gd name="f36" fmla="+- f34 0 f32"/>
                  <a:gd name="f37" fmla="+- f33 0 f32"/>
                  <a:gd name="f38" fmla="*/ f35 1 f2"/>
                  <a:gd name="f39" fmla="*/ f37 1 382"/>
                  <a:gd name="f40" fmla="*/ f36 1 96"/>
                  <a:gd name="f41" fmla="+- f38 0 f1"/>
                  <a:gd name="f42" fmla="*/ 209 1 f39"/>
                  <a:gd name="f43" fmla="*/ 96 1 f40"/>
                  <a:gd name="f44" fmla="*/ 143 1 f39"/>
                  <a:gd name="f45" fmla="*/ 90 1 f40"/>
                  <a:gd name="f46" fmla="*/ 83 1 f39"/>
                  <a:gd name="f47" fmla="*/ 66 1 f40"/>
                  <a:gd name="f48" fmla="*/ 35 1 f39"/>
                  <a:gd name="f49" fmla="*/ 36 1 f40"/>
                  <a:gd name="f50" fmla="*/ 6 1 f39"/>
                  <a:gd name="f51" fmla="*/ 0 1 f40"/>
                  <a:gd name="f52" fmla="*/ 0 1 f39"/>
                  <a:gd name="f53" fmla="*/ 6 1 f40"/>
                  <a:gd name="f54" fmla="*/ 29 1 f39"/>
                  <a:gd name="f55" fmla="*/ 42 1 f40"/>
                  <a:gd name="f56" fmla="*/ 77 1 f39"/>
                  <a:gd name="f57" fmla="*/ 72 1 f40"/>
                  <a:gd name="f58" fmla="*/ 137 1 f39"/>
                  <a:gd name="f59" fmla="*/ 263 1 f39"/>
                  <a:gd name="f60" fmla="*/ 311 1 f39"/>
                  <a:gd name="f61" fmla="*/ 84 1 f40"/>
                  <a:gd name="f62" fmla="*/ 352 1 f39"/>
                  <a:gd name="f63" fmla="*/ 382 1 f39"/>
                  <a:gd name="f64" fmla="*/ 376 1 f39"/>
                  <a:gd name="f65" fmla="*/ 346 1 f39"/>
                  <a:gd name="f66" fmla="*/ 305 1 f39"/>
                  <a:gd name="f67" fmla="*/ 78 1 f40"/>
                  <a:gd name="f68" fmla="*/ f33 1 f39"/>
                  <a:gd name="f69" fmla="*/ f34 1 f40"/>
                  <a:gd name="f70" fmla="*/ f52 f30 1"/>
                  <a:gd name="f71" fmla="*/ f68 f30 1"/>
                  <a:gd name="f72" fmla="*/ f69 f31 1"/>
                  <a:gd name="f73" fmla="*/ f51 f31 1"/>
                  <a:gd name="f74" fmla="*/ f42 f30 1"/>
                  <a:gd name="f75" fmla="*/ f43 f31 1"/>
                  <a:gd name="f76" fmla="*/ f44 f30 1"/>
                  <a:gd name="f77" fmla="*/ f45 f31 1"/>
                  <a:gd name="f78" fmla="*/ f46 f30 1"/>
                  <a:gd name="f79" fmla="*/ f47 f31 1"/>
                  <a:gd name="f80" fmla="*/ f48 f30 1"/>
                  <a:gd name="f81" fmla="*/ f49 f31 1"/>
                  <a:gd name="f82" fmla="*/ f50 f30 1"/>
                  <a:gd name="f83" fmla="*/ f53 f31 1"/>
                  <a:gd name="f84" fmla="*/ f54 f30 1"/>
                  <a:gd name="f85" fmla="*/ f55 f31 1"/>
                  <a:gd name="f86" fmla="*/ f56 f30 1"/>
                  <a:gd name="f87" fmla="*/ f57 f31 1"/>
                  <a:gd name="f88" fmla="*/ f58 f30 1"/>
                  <a:gd name="f89" fmla="*/ f59 f30 1"/>
                  <a:gd name="f90" fmla="*/ f60 f30 1"/>
                  <a:gd name="f91" fmla="*/ f61 f31 1"/>
                  <a:gd name="f92" fmla="*/ f62 f30 1"/>
                  <a:gd name="f93" fmla="*/ f63 f30 1"/>
                  <a:gd name="f94" fmla="*/ f64 f30 1"/>
                  <a:gd name="f95" fmla="*/ f65 f30 1"/>
                  <a:gd name="f96" fmla="*/ f66 f30 1"/>
                  <a:gd name="f97" fmla="*/ f67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74" y="f75"/>
                  </a:cxn>
                  <a:cxn ang="f41">
                    <a:pos x="f76" y="f77"/>
                  </a:cxn>
                  <a:cxn ang="f41">
                    <a:pos x="f78" y="f79"/>
                  </a:cxn>
                  <a:cxn ang="f41">
                    <a:pos x="f80" y="f81"/>
                  </a:cxn>
                  <a:cxn ang="f41">
                    <a:pos x="f82" y="f73"/>
                  </a:cxn>
                  <a:cxn ang="f41">
                    <a:pos x="f70" y="f83"/>
                  </a:cxn>
                  <a:cxn ang="f41">
                    <a:pos x="f84" y="f85"/>
                  </a:cxn>
                  <a:cxn ang="f41">
                    <a:pos x="f86" y="f87"/>
                  </a:cxn>
                  <a:cxn ang="f41">
                    <a:pos x="f88" y="f77"/>
                  </a:cxn>
                  <a:cxn ang="f41">
                    <a:pos x="f74" y="f75"/>
                  </a:cxn>
                  <a:cxn ang="f41">
                    <a:pos x="f89" y="f77"/>
                  </a:cxn>
                  <a:cxn ang="f41">
                    <a:pos x="f90" y="f91"/>
                  </a:cxn>
                  <a:cxn ang="f41">
                    <a:pos x="f92" y="f79"/>
                  </a:cxn>
                  <a:cxn ang="f41">
                    <a:pos x="f93" y="f85"/>
                  </a:cxn>
                  <a:cxn ang="f41">
                    <a:pos x="f94" y="f85"/>
                  </a:cxn>
                  <a:cxn ang="f41">
                    <a:pos x="f95" y="f79"/>
                  </a:cxn>
                  <a:cxn ang="f41">
                    <a:pos x="f96" y="f97"/>
                  </a:cxn>
                  <a:cxn ang="f41">
                    <a:pos x="f89" y="f77"/>
                  </a:cxn>
                  <a:cxn ang="f41">
                    <a:pos x="f74" y="f75"/>
                  </a:cxn>
                  <a:cxn ang="f41">
                    <a:pos x="f74" y="f75"/>
                  </a:cxn>
                </a:cxnLst>
                <a:rect l="f70" t="f73" r="f71" b="f72"/>
                <a:pathLst>
                  <a:path w="382" h="96">
                    <a:moveTo>
                      <a:pt x="f8" y="f7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5"/>
                    </a:lnTo>
                    <a:lnTo>
                      <a:pt x="f5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10"/>
                    </a:lnTo>
                    <a:lnTo>
                      <a:pt x="f8" y="f7"/>
                    </a:lnTo>
                    <a:lnTo>
                      <a:pt x="f21" y="f10"/>
                    </a:lnTo>
                    <a:lnTo>
                      <a:pt x="f22" y="f23"/>
                    </a:lnTo>
                    <a:lnTo>
                      <a:pt x="f24" y="f12"/>
                    </a:lnTo>
                    <a:lnTo>
                      <a:pt x="f6" y="f17"/>
                    </a:lnTo>
                    <a:lnTo>
                      <a:pt x="f25" y="f17"/>
                    </a:lnTo>
                    <a:lnTo>
                      <a:pt x="f26" y="f12"/>
                    </a:lnTo>
                    <a:lnTo>
                      <a:pt x="f27" y="f28"/>
                    </a:lnTo>
                    <a:lnTo>
                      <a:pt x="f21" y="f10"/>
                    </a:lnTo>
                    <a:lnTo>
                      <a:pt x="f8" y="f7"/>
                    </a:lnTo>
                    <a:lnTo>
                      <a:pt x="f8" y="f7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8437561" y="4800600"/>
                <a:ext cx="409578" cy="8572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58"/>
                  <a:gd name="f7" fmla="val 54"/>
                  <a:gd name="f8" fmla="val 174"/>
                  <a:gd name="f9" fmla="val 216"/>
                  <a:gd name="f10" fmla="val 6"/>
                  <a:gd name="f11" fmla="val 12"/>
                  <a:gd name="f12" fmla="val 252"/>
                  <a:gd name="f13" fmla="val 120"/>
                  <a:gd name="f14" fmla="val 78"/>
                  <a:gd name="f15" fmla="val 36"/>
                  <a:gd name="f16" fmla="val 30"/>
                  <a:gd name="f17" fmla="val 48"/>
                  <a:gd name="f18" fmla="val 18"/>
                  <a:gd name="f19" fmla="+- 0 0 -90"/>
                  <a:gd name="f20" fmla="*/ f3 1 258"/>
                  <a:gd name="f21" fmla="*/ f4 1 54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58"/>
                  <a:gd name="f30" fmla="*/ f26 1 54"/>
                  <a:gd name="f31" fmla="+- f28 0 f1"/>
                  <a:gd name="f32" fmla="*/ 174 1 f29"/>
                  <a:gd name="f33" fmla="*/ 0 1 f30"/>
                  <a:gd name="f34" fmla="*/ 216 1 f29"/>
                  <a:gd name="f35" fmla="*/ 6 1 f30"/>
                  <a:gd name="f36" fmla="*/ 258 1 f29"/>
                  <a:gd name="f37" fmla="*/ 12 1 f30"/>
                  <a:gd name="f38" fmla="*/ 252 1 f29"/>
                  <a:gd name="f39" fmla="*/ 120 1 f29"/>
                  <a:gd name="f40" fmla="*/ 78 1 f29"/>
                  <a:gd name="f41" fmla="*/ 36 1 f29"/>
                  <a:gd name="f42" fmla="*/ 30 1 f30"/>
                  <a:gd name="f43" fmla="*/ 0 1 f29"/>
                  <a:gd name="f44" fmla="*/ 48 1 f30"/>
                  <a:gd name="f45" fmla="*/ 6 1 f29"/>
                  <a:gd name="f46" fmla="*/ 54 1 f30"/>
                  <a:gd name="f47" fmla="*/ 36 1 f30"/>
                  <a:gd name="f48" fmla="*/ 18 1 f30"/>
                  <a:gd name="f49" fmla="*/ f23 1 f29"/>
                  <a:gd name="f50" fmla="*/ f24 1 f30"/>
                  <a:gd name="f51" fmla="*/ f43 f20 1"/>
                  <a:gd name="f52" fmla="*/ f49 f20 1"/>
                  <a:gd name="f53" fmla="*/ f50 f21 1"/>
                  <a:gd name="f54" fmla="*/ f33 f21 1"/>
                  <a:gd name="f55" fmla="*/ f32 f20 1"/>
                  <a:gd name="f56" fmla="*/ f34 f20 1"/>
                  <a:gd name="f57" fmla="*/ f35 f21 1"/>
                  <a:gd name="f58" fmla="*/ f36 f20 1"/>
                  <a:gd name="f59" fmla="*/ f37 f21 1"/>
                  <a:gd name="f60" fmla="*/ f38 f20 1"/>
                  <a:gd name="f61" fmla="*/ f39 f20 1"/>
                  <a:gd name="f62" fmla="*/ f40 f20 1"/>
                  <a:gd name="f63" fmla="*/ f41 f20 1"/>
                  <a:gd name="f64" fmla="*/ f42 f21 1"/>
                  <a:gd name="f65" fmla="*/ f44 f21 1"/>
                  <a:gd name="f66" fmla="*/ f45 f20 1"/>
                  <a:gd name="f67" fmla="*/ f46 f21 1"/>
                  <a:gd name="f68" fmla="*/ f47 f21 1"/>
                  <a:gd name="f69" fmla="*/ f48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1">
                    <a:pos x="f55" y="f54"/>
                  </a:cxn>
                  <a:cxn ang="f31">
                    <a:pos x="f56" y="f57"/>
                  </a:cxn>
                  <a:cxn ang="f31">
                    <a:pos x="f58" y="f59"/>
                  </a:cxn>
                  <a:cxn ang="f31">
                    <a:pos x="f60" y="f57"/>
                  </a:cxn>
                  <a:cxn ang="f31">
                    <a:pos x="f56" y="f54"/>
                  </a:cxn>
                  <a:cxn ang="f31">
                    <a:pos x="f55" y="f54"/>
                  </a:cxn>
                  <a:cxn ang="f31">
                    <a:pos x="f61" y="f57"/>
                  </a:cxn>
                  <a:cxn ang="f31">
                    <a:pos x="f62" y="f59"/>
                  </a:cxn>
                  <a:cxn ang="f31">
                    <a:pos x="f63" y="f64"/>
                  </a:cxn>
                  <a:cxn ang="f31">
                    <a:pos x="f51" y="f65"/>
                  </a:cxn>
                  <a:cxn ang="f31">
                    <a:pos x="f66" y="f67"/>
                  </a:cxn>
                  <a:cxn ang="f31">
                    <a:pos x="f63" y="f68"/>
                  </a:cxn>
                  <a:cxn ang="f31">
                    <a:pos x="f62" y="f69"/>
                  </a:cxn>
                  <a:cxn ang="f31">
                    <a:pos x="f61" y="f57"/>
                  </a:cxn>
                  <a:cxn ang="f31">
                    <a:pos x="f55" y="f54"/>
                  </a:cxn>
                  <a:cxn ang="f31">
                    <a:pos x="f55" y="f54"/>
                  </a:cxn>
                </a:cxnLst>
                <a:rect l="f51" t="f54" r="f52" b="f53"/>
                <a:pathLst>
                  <a:path w="258" h="54">
                    <a:moveTo>
                      <a:pt x="f8" y="f5"/>
                    </a:moveTo>
                    <a:lnTo>
                      <a:pt x="f9" y="f10"/>
                    </a:lnTo>
                    <a:lnTo>
                      <a:pt x="f6" y="f11"/>
                    </a:lnTo>
                    <a:lnTo>
                      <a:pt x="f12" y="f10"/>
                    </a:lnTo>
                    <a:lnTo>
                      <a:pt x="f9" y="f5"/>
                    </a:lnTo>
                    <a:lnTo>
                      <a:pt x="f8" y="f5"/>
                    </a:lnTo>
                    <a:lnTo>
                      <a:pt x="f13" y="f10"/>
                    </a:lnTo>
                    <a:lnTo>
                      <a:pt x="f14" y="f11"/>
                    </a:lnTo>
                    <a:lnTo>
                      <a:pt x="f15" y="f16"/>
                    </a:lnTo>
                    <a:lnTo>
                      <a:pt x="f5" y="f17"/>
                    </a:lnTo>
                    <a:lnTo>
                      <a:pt x="f10" y="f7"/>
                    </a:lnTo>
                    <a:lnTo>
                      <a:pt x="f15" y="f15"/>
                    </a:lnTo>
                    <a:lnTo>
                      <a:pt x="f14" y="f18"/>
                    </a:lnTo>
                    <a:lnTo>
                      <a:pt x="f13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8961440" y="4867278"/>
                <a:ext cx="95253" cy="24764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156"/>
                  <a:gd name="f8" fmla="val 54"/>
                  <a:gd name="f9" fmla="val 90"/>
                  <a:gd name="f10" fmla="val 48"/>
                  <a:gd name="f11" fmla="val 126"/>
                  <a:gd name="f12" fmla="val 24"/>
                  <a:gd name="f13" fmla="val 30"/>
                  <a:gd name="f14" fmla="val 66"/>
                  <a:gd name="f15" fmla="val 42"/>
                  <a:gd name="f16" fmla="val 18"/>
                  <a:gd name="f17" fmla="val 6"/>
                  <a:gd name="f18" fmla="+- 0 0 -90"/>
                  <a:gd name="f19" fmla="*/ f3 1 60"/>
                  <a:gd name="f20" fmla="*/ f4 1 156"/>
                  <a:gd name="f21" fmla="val f5"/>
                  <a:gd name="f22" fmla="val f6"/>
                  <a:gd name="f23" fmla="val f7"/>
                  <a:gd name="f24" fmla="*/ f18 f0 1"/>
                  <a:gd name="f25" fmla="+- f23 0 f21"/>
                  <a:gd name="f26" fmla="+- f22 0 f21"/>
                  <a:gd name="f27" fmla="*/ f24 1 f2"/>
                  <a:gd name="f28" fmla="*/ f26 1 60"/>
                  <a:gd name="f29" fmla="*/ f25 1 156"/>
                  <a:gd name="f30" fmla="+- f27 0 f1"/>
                  <a:gd name="f31" fmla="*/ 54 1 f28"/>
                  <a:gd name="f32" fmla="*/ 90 1 f29"/>
                  <a:gd name="f33" fmla="*/ 48 1 f28"/>
                  <a:gd name="f34" fmla="*/ 126 1 f29"/>
                  <a:gd name="f35" fmla="*/ 24 1 f28"/>
                  <a:gd name="f36" fmla="*/ 156 1 f29"/>
                  <a:gd name="f37" fmla="*/ 30 1 f28"/>
                  <a:gd name="f38" fmla="*/ 60 1 f28"/>
                  <a:gd name="f39" fmla="*/ 66 1 f29"/>
                  <a:gd name="f40" fmla="*/ 42 1 f29"/>
                  <a:gd name="f41" fmla="*/ 18 1 f29"/>
                  <a:gd name="f42" fmla="*/ 6 1 f28"/>
                  <a:gd name="f43" fmla="*/ 0 1 f29"/>
                  <a:gd name="f44" fmla="*/ 0 1 f28"/>
                  <a:gd name="f45" fmla="*/ 6 1 f29"/>
                  <a:gd name="f46" fmla="*/ 24 1 f29"/>
                  <a:gd name="f47" fmla="*/ 42 1 f28"/>
                  <a:gd name="f48" fmla="*/ f22 1 f28"/>
                  <a:gd name="f49" fmla="*/ f23 1 f29"/>
                  <a:gd name="f50" fmla="*/ f44 f19 1"/>
                  <a:gd name="f51" fmla="*/ f48 f19 1"/>
                  <a:gd name="f52" fmla="*/ f49 f20 1"/>
                  <a:gd name="f53" fmla="*/ f43 f20 1"/>
                  <a:gd name="f54" fmla="*/ f31 f19 1"/>
                  <a:gd name="f55" fmla="*/ f32 f20 1"/>
                  <a:gd name="f56" fmla="*/ f33 f19 1"/>
                  <a:gd name="f57" fmla="*/ f34 f20 1"/>
                  <a:gd name="f58" fmla="*/ f35 f19 1"/>
                  <a:gd name="f59" fmla="*/ f36 f20 1"/>
                  <a:gd name="f60" fmla="*/ f37 f19 1"/>
                  <a:gd name="f61" fmla="*/ f38 f19 1"/>
                  <a:gd name="f62" fmla="*/ f39 f20 1"/>
                  <a:gd name="f63" fmla="*/ f40 f20 1"/>
                  <a:gd name="f64" fmla="*/ f41 f20 1"/>
                  <a:gd name="f65" fmla="*/ f42 f19 1"/>
                  <a:gd name="f66" fmla="*/ f45 f20 1"/>
                  <a:gd name="f67" fmla="*/ f46 f20 1"/>
                  <a:gd name="f68" fmla="*/ f47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4" y="f55"/>
                  </a:cxn>
                  <a:cxn ang="f30">
                    <a:pos x="f56" y="f57"/>
                  </a:cxn>
                  <a:cxn ang="f30">
                    <a:pos x="f58" y="f59"/>
                  </a:cxn>
                  <a:cxn ang="f30">
                    <a:pos x="f60" y="f59"/>
                  </a:cxn>
                  <a:cxn ang="f30">
                    <a:pos x="f54" y="f57"/>
                  </a:cxn>
                  <a:cxn ang="f30">
                    <a:pos x="f61" y="f55"/>
                  </a:cxn>
                  <a:cxn ang="f30">
                    <a:pos x="f54" y="f62"/>
                  </a:cxn>
                  <a:cxn ang="f30">
                    <a:pos x="f56" y="f63"/>
                  </a:cxn>
                  <a:cxn ang="f30">
                    <a:pos x="f60" y="f64"/>
                  </a:cxn>
                  <a:cxn ang="f30">
                    <a:pos x="f65" y="f53"/>
                  </a:cxn>
                  <a:cxn ang="f30">
                    <a:pos x="f50" y="f66"/>
                  </a:cxn>
                  <a:cxn ang="f30">
                    <a:pos x="f58" y="f67"/>
                  </a:cxn>
                  <a:cxn ang="f30">
                    <a:pos x="f68" y="f63"/>
                  </a:cxn>
                  <a:cxn ang="f30">
                    <a:pos x="f56" y="f62"/>
                  </a:cxn>
                  <a:cxn ang="f30">
                    <a:pos x="f54" y="f55"/>
                  </a:cxn>
                  <a:cxn ang="f30">
                    <a:pos x="f54" y="f55"/>
                  </a:cxn>
                </a:cxnLst>
                <a:rect l="f50" t="f53" r="f51" b="f52"/>
                <a:pathLst>
                  <a:path w="60" h="15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7"/>
                    </a:lnTo>
                    <a:lnTo>
                      <a:pt x="f13" y="f7"/>
                    </a:lnTo>
                    <a:lnTo>
                      <a:pt x="f8" y="f11"/>
                    </a:lnTo>
                    <a:lnTo>
                      <a:pt x="f6" y="f9"/>
                    </a:lnTo>
                    <a:lnTo>
                      <a:pt x="f8" y="f14"/>
                    </a:lnTo>
                    <a:lnTo>
                      <a:pt x="f10" y="f15"/>
                    </a:lnTo>
                    <a:lnTo>
                      <a:pt x="f13" y="f16"/>
                    </a:lnTo>
                    <a:lnTo>
                      <a:pt x="f17" y="f5"/>
                    </a:lnTo>
                    <a:lnTo>
                      <a:pt x="f5" y="f17"/>
                    </a:lnTo>
                    <a:lnTo>
                      <a:pt x="f12" y="f12"/>
                    </a:lnTo>
                    <a:lnTo>
                      <a:pt x="f15" y="f15"/>
                    </a:lnTo>
                    <a:lnTo>
                      <a:pt x="f10" y="f14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8532815" y="5153028"/>
                <a:ext cx="304796" cy="285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92"/>
                  <a:gd name="f7" fmla="val 18"/>
                  <a:gd name="f8" fmla="val 114"/>
                  <a:gd name="f9" fmla="val 12"/>
                  <a:gd name="f10" fmla="val 72"/>
                  <a:gd name="f11" fmla="val 6"/>
                  <a:gd name="f12" fmla="val 30"/>
                  <a:gd name="f13" fmla="val 54"/>
                  <a:gd name="f14" fmla="val 156"/>
                  <a:gd name="f15" fmla="val 186"/>
                  <a:gd name="f16" fmla="val 150"/>
                  <a:gd name="f17" fmla="+- 0 0 -90"/>
                  <a:gd name="f18" fmla="*/ f3 1 192"/>
                  <a:gd name="f19" fmla="*/ f4 1 18"/>
                  <a:gd name="f20" fmla="val f5"/>
                  <a:gd name="f21" fmla="val f6"/>
                  <a:gd name="f22" fmla="val f7"/>
                  <a:gd name="f23" fmla="*/ f17 f0 1"/>
                  <a:gd name="f24" fmla="+- f22 0 f20"/>
                  <a:gd name="f25" fmla="+- f21 0 f20"/>
                  <a:gd name="f26" fmla="*/ f23 1 f2"/>
                  <a:gd name="f27" fmla="*/ f25 1 192"/>
                  <a:gd name="f28" fmla="*/ f24 1 18"/>
                  <a:gd name="f29" fmla="+- f26 0 f1"/>
                  <a:gd name="f30" fmla="*/ 114 1 f27"/>
                  <a:gd name="f31" fmla="*/ 12 1 f28"/>
                  <a:gd name="f32" fmla="*/ 72 1 f27"/>
                  <a:gd name="f33" fmla="*/ 6 1 f28"/>
                  <a:gd name="f34" fmla="*/ 30 1 f27"/>
                  <a:gd name="f35" fmla="*/ 0 1 f28"/>
                  <a:gd name="f36" fmla="*/ 0 1 f27"/>
                  <a:gd name="f37" fmla="*/ 54 1 f27"/>
                  <a:gd name="f38" fmla="*/ 18 1 f28"/>
                  <a:gd name="f39" fmla="*/ 156 1 f27"/>
                  <a:gd name="f40" fmla="*/ 192 1 f27"/>
                  <a:gd name="f41" fmla="*/ 186 1 f27"/>
                  <a:gd name="f42" fmla="*/ 150 1 f27"/>
                  <a:gd name="f43" fmla="*/ f21 1 f27"/>
                  <a:gd name="f44" fmla="*/ f22 1 f28"/>
                  <a:gd name="f45" fmla="*/ f36 f18 1"/>
                  <a:gd name="f46" fmla="*/ f43 f18 1"/>
                  <a:gd name="f47" fmla="*/ f44 f19 1"/>
                  <a:gd name="f48" fmla="*/ f35 f19 1"/>
                  <a:gd name="f49" fmla="*/ f30 f18 1"/>
                  <a:gd name="f50" fmla="*/ f31 f19 1"/>
                  <a:gd name="f51" fmla="*/ f32 f18 1"/>
                  <a:gd name="f52" fmla="*/ f33 f19 1"/>
                  <a:gd name="f53" fmla="*/ f34 f18 1"/>
                  <a:gd name="f54" fmla="*/ f37 f18 1"/>
                  <a:gd name="f55" fmla="*/ f38 f19 1"/>
                  <a:gd name="f56" fmla="*/ f39 f18 1"/>
                  <a:gd name="f57" fmla="*/ f40 f18 1"/>
                  <a:gd name="f58" fmla="*/ f41 f18 1"/>
                  <a:gd name="f59" fmla="*/ f42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49" y="f50"/>
                  </a:cxn>
                  <a:cxn ang="f29">
                    <a:pos x="f51" y="f52"/>
                  </a:cxn>
                  <a:cxn ang="f29">
                    <a:pos x="f53" y="f48"/>
                  </a:cxn>
                  <a:cxn ang="f29">
                    <a:pos x="f45" y="f48"/>
                  </a:cxn>
                  <a:cxn ang="f29">
                    <a:pos x="f54" y="f50"/>
                  </a:cxn>
                  <a:cxn ang="f29">
                    <a:pos x="f49" y="f55"/>
                  </a:cxn>
                  <a:cxn ang="f29">
                    <a:pos x="f56" y="f55"/>
                  </a:cxn>
                  <a:cxn ang="f29">
                    <a:pos x="f57" y="f50"/>
                  </a:cxn>
                  <a:cxn ang="f29">
                    <a:pos x="f58" y="f48"/>
                  </a:cxn>
                  <a:cxn ang="f29">
                    <a:pos x="f59" y="f52"/>
                  </a:cxn>
                  <a:cxn ang="f29">
                    <a:pos x="f49" y="f50"/>
                  </a:cxn>
                  <a:cxn ang="f29">
                    <a:pos x="f49" y="f50"/>
                  </a:cxn>
                </a:cxnLst>
                <a:rect l="f45" t="f48" r="f46" b="f47"/>
                <a:pathLst>
                  <a:path w="192" h="18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5"/>
                    </a:lnTo>
                    <a:lnTo>
                      <a:pt x="f5" y="f5"/>
                    </a:lnTo>
                    <a:lnTo>
                      <a:pt x="f13" y="f9"/>
                    </a:lnTo>
                    <a:lnTo>
                      <a:pt x="f8" y="f7"/>
                    </a:lnTo>
                    <a:lnTo>
                      <a:pt x="f14" y="f7"/>
                    </a:lnTo>
                    <a:lnTo>
                      <a:pt x="f6" y="f9"/>
                    </a:lnTo>
                    <a:lnTo>
                      <a:pt x="f15" y="f5"/>
                    </a:lnTo>
                    <a:lnTo>
                      <a:pt x="f16" y="f1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8420096" y="4829175"/>
                <a:ext cx="255583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61"/>
                  <a:gd name="f7" fmla="val 186"/>
                  <a:gd name="f8" fmla="val 11"/>
                  <a:gd name="f9" fmla="val 114"/>
                  <a:gd name="f10" fmla="val 17"/>
                  <a:gd name="f11" fmla="val 96"/>
                  <a:gd name="f12" fmla="val 23"/>
                  <a:gd name="f13" fmla="val 78"/>
                  <a:gd name="f14" fmla="val 53"/>
                  <a:gd name="f15" fmla="val 42"/>
                  <a:gd name="f16" fmla="val 101"/>
                  <a:gd name="f17" fmla="val 18"/>
                  <a:gd name="f18" fmla="val 155"/>
                  <a:gd name="f19" fmla="val 6"/>
                  <a:gd name="f20" fmla="val 95"/>
                  <a:gd name="f21" fmla="val 12"/>
                  <a:gd name="f22" fmla="val 47"/>
                  <a:gd name="f23" fmla="val 36"/>
                  <a:gd name="f24" fmla="val 72"/>
                  <a:gd name="f25" fmla="val 5"/>
                  <a:gd name="f26" fmla="val 90"/>
                  <a:gd name="f27" fmla="val 150"/>
                  <a:gd name="f28" fmla="val 168"/>
                  <a:gd name="f29" fmla="val 41"/>
                  <a:gd name="f30" fmla="val 65"/>
                  <a:gd name="f31" fmla="val 132"/>
                  <a:gd name="f32" fmla="+- 0 0 -90"/>
                  <a:gd name="f33" fmla="*/ f3 1 161"/>
                  <a:gd name="f34" fmla="*/ f4 1 186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161"/>
                  <a:gd name="f43" fmla="*/ f39 1 186"/>
                  <a:gd name="f44" fmla="+- f41 0 f1"/>
                  <a:gd name="f45" fmla="*/ 11 1 f42"/>
                  <a:gd name="f46" fmla="*/ 114 1 f43"/>
                  <a:gd name="f47" fmla="*/ 17 1 f42"/>
                  <a:gd name="f48" fmla="*/ 96 1 f43"/>
                  <a:gd name="f49" fmla="*/ 23 1 f42"/>
                  <a:gd name="f50" fmla="*/ 78 1 f43"/>
                  <a:gd name="f51" fmla="*/ 53 1 f42"/>
                  <a:gd name="f52" fmla="*/ 42 1 f43"/>
                  <a:gd name="f53" fmla="*/ 101 1 f42"/>
                  <a:gd name="f54" fmla="*/ 18 1 f43"/>
                  <a:gd name="f55" fmla="*/ 155 1 f42"/>
                  <a:gd name="f56" fmla="*/ 6 1 f43"/>
                  <a:gd name="f57" fmla="*/ 161 1 f42"/>
                  <a:gd name="f58" fmla="*/ 0 1 f43"/>
                  <a:gd name="f59" fmla="*/ 95 1 f42"/>
                  <a:gd name="f60" fmla="*/ 12 1 f43"/>
                  <a:gd name="f61" fmla="*/ 47 1 f42"/>
                  <a:gd name="f62" fmla="*/ 36 1 f43"/>
                  <a:gd name="f63" fmla="*/ 72 1 f43"/>
                  <a:gd name="f64" fmla="*/ 5 1 f42"/>
                  <a:gd name="f65" fmla="*/ 90 1 f43"/>
                  <a:gd name="f66" fmla="*/ 0 1 f42"/>
                  <a:gd name="f67" fmla="*/ 150 1 f43"/>
                  <a:gd name="f68" fmla="*/ 168 1 f43"/>
                  <a:gd name="f69" fmla="*/ 41 1 f42"/>
                  <a:gd name="f70" fmla="*/ 186 1 f43"/>
                  <a:gd name="f71" fmla="*/ 65 1 f42"/>
                  <a:gd name="f72" fmla="*/ 132 1 f43"/>
                  <a:gd name="f73" fmla="*/ f36 1 f42"/>
                  <a:gd name="f74" fmla="*/ f37 1 f43"/>
                  <a:gd name="f75" fmla="*/ f66 f33 1"/>
                  <a:gd name="f76" fmla="*/ f73 f33 1"/>
                  <a:gd name="f77" fmla="*/ f74 f34 1"/>
                  <a:gd name="f78" fmla="*/ f58 f34 1"/>
                  <a:gd name="f79" fmla="*/ f45 f33 1"/>
                  <a:gd name="f80" fmla="*/ f46 f34 1"/>
                  <a:gd name="f81" fmla="*/ f47 f33 1"/>
                  <a:gd name="f82" fmla="*/ f48 f34 1"/>
                  <a:gd name="f83" fmla="*/ f49 f33 1"/>
                  <a:gd name="f84" fmla="*/ f50 f34 1"/>
                  <a:gd name="f85" fmla="*/ f51 f33 1"/>
                  <a:gd name="f86" fmla="*/ f52 f34 1"/>
                  <a:gd name="f87" fmla="*/ f53 f33 1"/>
                  <a:gd name="f88" fmla="*/ f54 f34 1"/>
                  <a:gd name="f89" fmla="*/ f55 f33 1"/>
                  <a:gd name="f90" fmla="*/ f56 f34 1"/>
                  <a:gd name="f91" fmla="*/ f57 f33 1"/>
                  <a:gd name="f92" fmla="*/ f59 f33 1"/>
                  <a:gd name="f93" fmla="*/ f60 f34 1"/>
                  <a:gd name="f94" fmla="*/ f61 f33 1"/>
                  <a:gd name="f95" fmla="*/ f62 f34 1"/>
                  <a:gd name="f96" fmla="*/ f63 f34 1"/>
                  <a:gd name="f97" fmla="*/ f64 f33 1"/>
                  <a:gd name="f98" fmla="*/ f65 f34 1"/>
                  <a:gd name="f99" fmla="*/ f67 f34 1"/>
                  <a:gd name="f100" fmla="*/ f68 f34 1"/>
                  <a:gd name="f101" fmla="*/ f69 f33 1"/>
                  <a:gd name="f102" fmla="*/ f70 f34 1"/>
                  <a:gd name="f103" fmla="*/ f71 f33 1"/>
                  <a:gd name="f104" fmla="*/ f72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9" y="f80"/>
                  </a:cxn>
                  <a:cxn ang="f44">
                    <a:pos x="f81" y="f82"/>
                  </a:cxn>
                  <a:cxn ang="f44">
                    <a:pos x="f83" y="f84"/>
                  </a:cxn>
                  <a:cxn ang="f44">
                    <a:pos x="f85" y="f86"/>
                  </a:cxn>
                  <a:cxn ang="f44">
                    <a:pos x="f87" y="f88"/>
                  </a:cxn>
                  <a:cxn ang="f44">
                    <a:pos x="f89" y="f90"/>
                  </a:cxn>
                  <a:cxn ang="f44">
                    <a:pos x="f91" y="f78"/>
                  </a:cxn>
                  <a:cxn ang="f44">
                    <a:pos x="f92" y="f93"/>
                  </a:cxn>
                  <a:cxn ang="f44">
                    <a:pos x="f94" y="f95"/>
                  </a:cxn>
                  <a:cxn ang="f44">
                    <a:pos x="f79" y="f96"/>
                  </a:cxn>
                  <a:cxn ang="f44">
                    <a:pos x="f97" y="f98"/>
                  </a:cxn>
                  <a:cxn ang="f44">
                    <a:pos x="f75" y="f80"/>
                  </a:cxn>
                  <a:cxn ang="f44">
                    <a:pos x="f79" y="f99"/>
                  </a:cxn>
                  <a:cxn ang="f44">
                    <a:pos x="f83" y="f100"/>
                  </a:cxn>
                  <a:cxn ang="f44">
                    <a:pos x="f101" y="f102"/>
                  </a:cxn>
                  <a:cxn ang="f44">
                    <a:pos x="f103" y="f102"/>
                  </a:cxn>
                  <a:cxn ang="f44">
                    <a:pos x="f101" y="f100"/>
                  </a:cxn>
                  <a:cxn ang="f44">
                    <a:pos x="f83" y="f99"/>
                  </a:cxn>
                  <a:cxn ang="f44">
                    <a:pos x="f81" y="f104"/>
                  </a:cxn>
                  <a:cxn ang="f44">
                    <a:pos x="f79" y="f80"/>
                  </a:cxn>
                  <a:cxn ang="f44">
                    <a:pos x="f79" y="f80"/>
                  </a:cxn>
                </a:cxnLst>
                <a:rect l="f75" t="f78" r="f76" b="f77"/>
                <a:pathLst>
                  <a:path w="161" h="186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6" y="f5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8" y="f24"/>
                    </a:lnTo>
                    <a:lnTo>
                      <a:pt x="f25" y="f26"/>
                    </a:lnTo>
                    <a:lnTo>
                      <a:pt x="f5" y="f9"/>
                    </a:lnTo>
                    <a:lnTo>
                      <a:pt x="f8" y="f27"/>
                    </a:lnTo>
                    <a:lnTo>
                      <a:pt x="f12" y="f28"/>
                    </a:lnTo>
                    <a:lnTo>
                      <a:pt x="f29" y="f7"/>
                    </a:lnTo>
                    <a:lnTo>
                      <a:pt x="f30" y="f7"/>
                    </a:lnTo>
                    <a:lnTo>
                      <a:pt x="f29" y="f28"/>
                    </a:lnTo>
                    <a:lnTo>
                      <a:pt x="f12" y="f27"/>
                    </a:lnTo>
                    <a:lnTo>
                      <a:pt x="f10" y="f31"/>
                    </a:lnTo>
                    <a:lnTo>
                      <a:pt x="f8" y="f9"/>
                    </a:lnTo>
                    <a:lnTo>
                      <a:pt x="f8" y="f9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8713783" y="4829175"/>
                <a:ext cx="295278" cy="3333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85"/>
                  <a:gd name="f7" fmla="val 210"/>
                  <a:gd name="f8" fmla="val 6"/>
                  <a:gd name="f9" fmla="val 66"/>
                  <a:gd name="f10" fmla="val 12"/>
                  <a:gd name="f11" fmla="val 119"/>
                  <a:gd name="f12" fmla="val 36"/>
                  <a:gd name="f13" fmla="val 155"/>
                  <a:gd name="f14" fmla="val 72"/>
                  <a:gd name="f15" fmla="val 161"/>
                  <a:gd name="f16" fmla="val 90"/>
                  <a:gd name="f17" fmla="val 167"/>
                  <a:gd name="f18" fmla="val 114"/>
                  <a:gd name="f19" fmla="val 138"/>
                  <a:gd name="f20" fmla="val 149"/>
                  <a:gd name="f21" fmla="val 162"/>
                  <a:gd name="f22" fmla="val 198"/>
                  <a:gd name="f23" fmla="val 96"/>
                  <a:gd name="f24" fmla="val 131"/>
                  <a:gd name="f25" fmla="val 192"/>
                  <a:gd name="f26" fmla="val 168"/>
                  <a:gd name="f27" fmla="val 179"/>
                  <a:gd name="f28" fmla="val 144"/>
                  <a:gd name="f29" fmla="val 173"/>
                  <a:gd name="f30" fmla="val 48"/>
                  <a:gd name="f31" fmla="val 30"/>
                  <a:gd name="f32" fmla="+- 0 0 -90"/>
                  <a:gd name="f33" fmla="*/ f3 1 185"/>
                  <a:gd name="f34" fmla="*/ f4 1 210"/>
                  <a:gd name="f35" fmla="val f5"/>
                  <a:gd name="f36" fmla="val f6"/>
                  <a:gd name="f37" fmla="val f7"/>
                  <a:gd name="f38" fmla="*/ f32 f0 1"/>
                  <a:gd name="f39" fmla="+- f37 0 f35"/>
                  <a:gd name="f40" fmla="+- f36 0 f35"/>
                  <a:gd name="f41" fmla="*/ f38 1 f2"/>
                  <a:gd name="f42" fmla="*/ f40 1 185"/>
                  <a:gd name="f43" fmla="*/ f39 1 210"/>
                  <a:gd name="f44" fmla="+- f41 0 f1"/>
                  <a:gd name="f45" fmla="*/ 0 1 f42"/>
                  <a:gd name="f46" fmla="*/ 6 1 f43"/>
                  <a:gd name="f47" fmla="*/ 66 1 f42"/>
                  <a:gd name="f48" fmla="*/ 12 1 f43"/>
                  <a:gd name="f49" fmla="*/ 119 1 f42"/>
                  <a:gd name="f50" fmla="*/ 36 1 f43"/>
                  <a:gd name="f51" fmla="*/ 155 1 f42"/>
                  <a:gd name="f52" fmla="*/ 72 1 f43"/>
                  <a:gd name="f53" fmla="*/ 161 1 f42"/>
                  <a:gd name="f54" fmla="*/ 90 1 f43"/>
                  <a:gd name="f55" fmla="*/ 167 1 f42"/>
                  <a:gd name="f56" fmla="*/ 114 1 f43"/>
                  <a:gd name="f57" fmla="*/ 138 1 f43"/>
                  <a:gd name="f58" fmla="*/ 149 1 f42"/>
                  <a:gd name="f59" fmla="*/ 162 1 f43"/>
                  <a:gd name="f60" fmla="*/ 180 1 f43"/>
                  <a:gd name="f61" fmla="*/ 90 1 f42"/>
                  <a:gd name="f62" fmla="*/ 198 1 f43"/>
                  <a:gd name="f63" fmla="*/ 96 1 f42"/>
                  <a:gd name="f64" fmla="*/ 210 1 f43"/>
                  <a:gd name="f65" fmla="*/ 131 1 f42"/>
                  <a:gd name="f66" fmla="*/ 192 1 f43"/>
                  <a:gd name="f67" fmla="*/ 168 1 f43"/>
                  <a:gd name="f68" fmla="*/ 179 1 f42"/>
                  <a:gd name="f69" fmla="*/ 144 1 f43"/>
                  <a:gd name="f70" fmla="*/ 185 1 f42"/>
                  <a:gd name="f71" fmla="*/ 173 1 f42"/>
                  <a:gd name="f72" fmla="*/ 66 1 f43"/>
                  <a:gd name="f73" fmla="*/ 48 1 f43"/>
                  <a:gd name="f74" fmla="*/ 30 1 f43"/>
                  <a:gd name="f75" fmla="*/ 72 1 f42"/>
                  <a:gd name="f76" fmla="*/ 0 1 f43"/>
                  <a:gd name="f77" fmla="*/ f36 1 f42"/>
                  <a:gd name="f78" fmla="*/ f37 1 f43"/>
                  <a:gd name="f79" fmla="*/ f45 f33 1"/>
                  <a:gd name="f80" fmla="*/ f77 f33 1"/>
                  <a:gd name="f81" fmla="*/ f78 f34 1"/>
                  <a:gd name="f82" fmla="*/ f76 f34 1"/>
                  <a:gd name="f83" fmla="*/ f46 f34 1"/>
                  <a:gd name="f84" fmla="*/ f47 f33 1"/>
                  <a:gd name="f85" fmla="*/ f48 f34 1"/>
                  <a:gd name="f86" fmla="*/ f49 f33 1"/>
                  <a:gd name="f87" fmla="*/ f50 f34 1"/>
                  <a:gd name="f88" fmla="*/ f51 f33 1"/>
                  <a:gd name="f89" fmla="*/ f52 f34 1"/>
                  <a:gd name="f90" fmla="*/ f53 f33 1"/>
                  <a:gd name="f91" fmla="*/ f54 f34 1"/>
                  <a:gd name="f92" fmla="*/ f55 f33 1"/>
                  <a:gd name="f93" fmla="*/ f56 f34 1"/>
                  <a:gd name="f94" fmla="*/ f57 f34 1"/>
                  <a:gd name="f95" fmla="*/ f58 f33 1"/>
                  <a:gd name="f96" fmla="*/ f59 f34 1"/>
                  <a:gd name="f97" fmla="*/ f60 f34 1"/>
                  <a:gd name="f98" fmla="*/ f61 f33 1"/>
                  <a:gd name="f99" fmla="*/ f62 f34 1"/>
                  <a:gd name="f100" fmla="*/ f63 f33 1"/>
                  <a:gd name="f101" fmla="*/ f64 f34 1"/>
                  <a:gd name="f102" fmla="*/ f65 f33 1"/>
                  <a:gd name="f103" fmla="*/ f66 f34 1"/>
                  <a:gd name="f104" fmla="*/ f67 f34 1"/>
                  <a:gd name="f105" fmla="*/ f68 f33 1"/>
                  <a:gd name="f106" fmla="*/ f69 f34 1"/>
                  <a:gd name="f107" fmla="*/ f70 f33 1"/>
                  <a:gd name="f108" fmla="*/ f71 f33 1"/>
                  <a:gd name="f109" fmla="*/ f72 f34 1"/>
                  <a:gd name="f110" fmla="*/ f73 f34 1"/>
                  <a:gd name="f111" fmla="*/ f74 f34 1"/>
                  <a:gd name="f112" fmla="*/ f75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79" y="f83"/>
                  </a:cxn>
                  <a:cxn ang="f44">
                    <a:pos x="f84" y="f85"/>
                  </a:cxn>
                  <a:cxn ang="f44">
                    <a:pos x="f86" y="f87"/>
                  </a:cxn>
                  <a:cxn ang="f44">
                    <a:pos x="f88" y="f89"/>
                  </a:cxn>
                  <a:cxn ang="f44">
                    <a:pos x="f90" y="f91"/>
                  </a:cxn>
                  <a:cxn ang="f44">
                    <a:pos x="f92" y="f93"/>
                  </a:cxn>
                  <a:cxn ang="f44">
                    <a:pos x="f90" y="f94"/>
                  </a:cxn>
                  <a:cxn ang="f44">
                    <a:pos x="f95" y="f96"/>
                  </a:cxn>
                  <a:cxn ang="f44">
                    <a:pos x="f86" y="f97"/>
                  </a:cxn>
                  <a:cxn ang="f44">
                    <a:pos x="f98" y="f99"/>
                  </a:cxn>
                  <a:cxn ang="f44">
                    <a:pos x="f100" y="f101"/>
                  </a:cxn>
                  <a:cxn ang="f44">
                    <a:pos x="f102" y="f103"/>
                  </a:cxn>
                  <a:cxn ang="f44">
                    <a:pos x="f90" y="f104"/>
                  </a:cxn>
                  <a:cxn ang="f44">
                    <a:pos x="f105" y="f106"/>
                  </a:cxn>
                  <a:cxn ang="f44">
                    <a:pos x="f107" y="f93"/>
                  </a:cxn>
                  <a:cxn ang="f44">
                    <a:pos x="f105" y="f91"/>
                  </a:cxn>
                  <a:cxn ang="f44">
                    <a:pos x="f108" y="f109"/>
                  </a:cxn>
                  <a:cxn ang="f44">
                    <a:pos x="f88" y="f110"/>
                  </a:cxn>
                  <a:cxn ang="f44">
                    <a:pos x="f102" y="f111"/>
                  </a:cxn>
                  <a:cxn ang="f44">
                    <a:pos x="f112" y="f83"/>
                  </a:cxn>
                  <a:cxn ang="f44">
                    <a:pos x="f79" y="f82"/>
                  </a:cxn>
                  <a:cxn ang="f44">
                    <a:pos x="f79" y="f83"/>
                  </a:cxn>
                  <a:cxn ang="f44">
                    <a:pos x="f79" y="f83"/>
                  </a:cxn>
                  <a:cxn ang="f44">
                    <a:pos x="f79" y="f83"/>
                  </a:cxn>
                </a:cxnLst>
                <a:rect l="f79" t="f82" r="f80" b="f81"/>
                <a:pathLst>
                  <a:path w="185" h="210">
                    <a:moveTo>
                      <a:pt x="f5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5" y="f19"/>
                    </a:lnTo>
                    <a:lnTo>
                      <a:pt x="f20" y="f21"/>
                    </a:lnTo>
                    <a:lnTo>
                      <a:pt x="f11" y="f2"/>
                    </a:lnTo>
                    <a:lnTo>
                      <a:pt x="f16" y="f22"/>
                    </a:lnTo>
                    <a:lnTo>
                      <a:pt x="f23" y="f7"/>
                    </a:lnTo>
                    <a:lnTo>
                      <a:pt x="f24" y="f25"/>
                    </a:lnTo>
                    <a:lnTo>
                      <a:pt x="f15" y="f26"/>
                    </a:lnTo>
                    <a:lnTo>
                      <a:pt x="f27" y="f28"/>
                    </a:lnTo>
                    <a:lnTo>
                      <a:pt x="f6" y="f18"/>
                    </a:lnTo>
                    <a:lnTo>
                      <a:pt x="f27" y="f16"/>
                    </a:lnTo>
                    <a:lnTo>
                      <a:pt x="f29" y="f9"/>
                    </a:lnTo>
                    <a:lnTo>
                      <a:pt x="f13" y="f30"/>
                    </a:lnTo>
                    <a:lnTo>
                      <a:pt x="f24" y="f31"/>
                    </a:lnTo>
                    <a:lnTo>
                      <a:pt x="f14" y="f8"/>
                    </a:lnTo>
                    <a:lnTo>
                      <a:pt x="f5" y="f5"/>
                    </a:lnTo>
                    <a:lnTo>
                      <a:pt x="f5" y="f8"/>
                    </a:lnTo>
                    <a:lnTo>
                      <a:pt x="f5" y="f8"/>
                    </a:lnTo>
                    <a:lnTo>
                      <a:pt x="f5" y="f8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8485183" y="4854577"/>
                <a:ext cx="474665" cy="2952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99"/>
                  <a:gd name="f7" fmla="val 186"/>
                  <a:gd name="f8" fmla="val 150"/>
                  <a:gd name="f9" fmla="val 90"/>
                  <a:gd name="f10" fmla="val 6"/>
                  <a:gd name="f11" fmla="val 42"/>
                  <a:gd name="f12" fmla="val 30"/>
                  <a:gd name="f13" fmla="val 12"/>
                  <a:gd name="f14" fmla="val 54"/>
                  <a:gd name="f15" fmla="val 72"/>
                  <a:gd name="f16" fmla="val 108"/>
                  <a:gd name="f17" fmla="val 126"/>
                  <a:gd name="f18" fmla="val 156"/>
                  <a:gd name="f19" fmla="val 209"/>
                  <a:gd name="f20" fmla="val 257"/>
                  <a:gd name="f21" fmla="val 287"/>
                  <a:gd name="f22" fmla="val 96"/>
                  <a:gd name="f23" fmla="val 174"/>
                  <a:gd name="f24" fmla="val 48"/>
                  <a:gd name="f25" fmla="val 18"/>
                  <a:gd name="f26" fmla="val 203"/>
                  <a:gd name="f27" fmla="val 251"/>
                  <a:gd name="f28" fmla="val 281"/>
                  <a:gd name="f29" fmla="val 293"/>
                  <a:gd name="f30" fmla="+- 0 0 -90"/>
                  <a:gd name="f31" fmla="*/ f3 1 299"/>
                  <a:gd name="f32" fmla="*/ f4 1 186"/>
                  <a:gd name="f33" fmla="val f5"/>
                  <a:gd name="f34" fmla="val f6"/>
                  <a:gd name="f35" fmla="val f7"/>
                  <a:gd name="f36" fmla="*/ f30 f0 1"/>
                  <a:gd name="f37" fmla="+- f35 0 f33"/>
                  <a:gd name="f38" fmla="+- f34 0 f33"/>
                  <a:gd name="f39" fmla="*/ f36 1 f2"/>
                  <a:gd name="f40" fmla="*/ f38 1 299"/>
                  <a:gd name="f41" fmla="*/ f37 1 186"/>
                  <a:gd name="f42" fmla="+- f39 0 f1"/>
                  <a:gd name="f43" fmla="*/ 150 1 f40"/>
                  <a:gd name="f44" fmla="*/ 0 1 f41"/>
                  <a:gd name="f45" fmla="*/ 90 1 f40"/>
                  <a:gd name="f46" fmla="*/ 6 1 f41"/>
                  <a:gd name="f47" fmla="*/ 42 1 f40"/>
                  <a:gd name="f48" fmla="*/ 30 1 f41"/>
                  <a:gd name="f49" fmla="*/ 12 1 f40"/>
                  <a:gd name="f50" fmla="*/ 54 1 f41"/>
                  <a:gd name="f51" fmla="*/ 6 1 f40"/>
                  <a:gd name="f52" fmla="*/ 72 1 f41"/>
                  <a:gd name="f53" fmla="*/ 0 1 f40"/>
                  <a:gd name="f54" fmla="*/ 90 1 f41"/>
                  <a:gd name="f55" fmla="*/ 108 1 f41"/>
                  <a:gd name="f56" fmla="*/ 126 1 f41"/>
                  <a:gd name="f57" fmla="*/ 156 1 f41"/>
                  <a:gd name="f58" fmla="*/ 180 1 f41"/>
                  <a:gd name="f59" fmla="*/ 186 1 f41"/>
                  <a:gd name="f60" fmla="*/ 209 1 f40"/>
                  <a:gd name="f61" fmla="*/ 257 1 f40"/>
                  <a:gd name="f62" fmla="*/ 287 1 f40"/>
                  <a:gd name="f63" fmla="*/ 299 1 f40"/>
                  <a:gd name="f64" fmla="*/ 96 1 f40"/>
                  <a:gd name="f65" fmla="*/ 174 1 f41"/>
                  <a:gd name="f66" fmla="*/ 48 1 f40"/>
                  <a:gd name="f67" fmla="*/ 18 1 f40"/>
                  <a:gd name="f68" fmla="*/ 12 1 f41"/>
                  <a:gd name="f69" fmla="*/ 203 1 f40"/>
                  <a:gd name="f70" fmla="*/ 251 1 f40"/>
                  <a:gd name="f71" fmla="*/ 281 1 f40"/>
                  <a:gd name="f72" fmla="*/ 293 1 f40"/>
                  <a:gd name="f73" fmla="*/ f34 1 f40"/>
                  <a:gd name="f74" fmla="*/ f35 1 f41"/>
                  <a:gd name="f75" fmla="*/ f53 f31 1"/>
                  <a:gd name="f76" fmla="*/ f73 f31 1"/>
                  <a:gd name="f77" fmla="*/ f74 f32 1"/>
                  <a:gd name="f78" fmla="*/ f44 f32 1"/>
                  <a:gd name="f79" fmla="*/ f43 f31 1"/>
                  <a:gd name="f80" fmla="*/ f45 f31 1"/>
                  <a:gd name="f81" fmla="*/ f46 f32 1"/>
                  <a:gd name="f82" fmla="*/ f47 f31 1"/>
                  <a:gd name="f83" fmla="*/ f48 f32 1"/>
                  <a:gd name="f84" fmla="*/ f49 f31 1"/>
                  <a:gd name="f85" fmla="*/ f50 f32 1"/>
                  <a:gd name="f86" fmla="*/ f51 f31 1"/>
                  <a:gd name="f87" fmla="*/ f52 f32 1"/>
                  <a:gd name="f88" fmla="*/ f54 f32 1"/>
                  <a:gd name="f89" fmla="*/ f55 f32 1"/>
                  <a:gd name="f90" fmla="*/ f56 f32 1"/>
                  <a:gd name="f91" fmla="*/ f57 f32 1"/>
                  <a:gd name="f92" fmla="*/ f58 f32 1"/>
                  <a:gd name="f93" fmla="*/ f59 f32 1"/>
                  <a:gd name="f94" fmla="*/ f60 f31 1"/>
                  <a:gd name="f95" fmla="*/ f61 f31 1"/>
                  <a:gd name="f96" fmla="*/ f62 f31 1"/>
                  <a:gd name="f97" fmla="*/ f63 f31 1"/>
                  <a:gd name="f98" fmla="*/ f64 f31 1"/>
                  <a:gd name="f99" fmla="*/ f65 f32 1"/>
                  <a:gd name="f100" fmla="*/ f66 f31 1"/>
                  <a:gd name="f101" fmla="*/ f67 f31 1"/>
                  <a:gd name="f102" fmla="*/ f68 f32 1"/>
                  <a:gd name="f103" fmla="*/ f69 f31 1"/>
                  <a:gd name="f104" fmla="*/ f70 f31 1"/>
                  <a:gd name="f105" fmla="*/ f71 f31 1"/>
                  <a:gd name="f106" fmla="*/ f7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79" y="f78"/>
                  </a:cxn>
                  <a:cxn ang="f42">
                    <a:pos x="f80" y="f81"/>
                  </a:cxn>
                  <a:cxn ang="f42">
                    <a:pos x="f82" y="f83"/>
                  </a:cxn>
                  <a:cxn ang="f42">
                    <a:pos x="f84" y="f85"/>
                  </a:cxn>
                  <a:cxn ang="f42">
                    <a:pos x="f86" y="f87"/>
                  </a:cxn>
                  <a:cxn ang="f42">
                    <a:pos x="f75" y="f88"/>
                  </a:cxn>
                  <a:cxn ang="f42">
                    <a:pos x="f86" y="f89"/>
                  </a:cxn>
                  <a:cxn ang="f42">
                    <a:pos x="f84" y="f90"/>
                  </a:cxn>
                  <a:cxn ang="f42">
                    <a:pos x="f82" y="f91"/>
                  </a:cxn>
                  <a:cxn ang="f42">
                    <a:pos x="f80" y="f92"/>
                  </a:cxn>
                  <a:cxn ang="f42">
                    <a:pos x="f79" y="f93"/>
                  </a:cxn>
                  <a:cxn ang="f42">
                    <a:pos x="f94" y="f92"/>
                  </a:cxn>
                  <a:cxn ang="f42">
                    <a:pos x="f95" y="f91"/>
                  </a:cxn>
                  <a:cxn ang="f42">
                    <a:pos x="f96" y="f90"/>
                  </a:cxn>
                  <a:cxn ang="f42">
                    <a:pos x="f97" y="f89"/>
                  </a:cxn>
                  <a:cxn ang="f42">
                    <a:pos x="f97" y="f88"/>
                  </a:cxn>
                  <a:cxn ang="f42">
                    <a:pos x="f97" y="f87"/>
                  </a:cxn>
                  <a:cxn ang="f42">
                    <a:pos x="f96" y="f85"/>
                  </a:cxn>
                  <a:cxn ang="f42">
                    <a:pos x="f95" y="f83"/>
                  </a:cxn>
                  <a:cxn ang="f42">
                    <a:pos x="f94" y="f81"/>
                  </a:cxn>
                  <a:cxn ang="f42">
                    <a:pos x="f79" y="f78"/>
                  </a:cxn>
                  <a:cxn ang="f42">
                    <a:pos x="f79" y="f78"/>
                  </a:cxn>
                  <a:cxn ang="f42">
                    <a:pos x="f79" y="f92"/>
                  </a:cxn>
                  <a:cxn ang="f42">
                    <a:pos x="f98" y="f99"/>
                  </a:cxn>
                  <a:cxn ang="f42">
                    <a:pos x="f100" y="f91"/>
                  </a:cxn>
                  <a:cxn ang="f42">
                    <a:pos x="f101" y="f90"/>
                  </a:cxn>
                  <a:cxn ang="f42">
                    <a:pos x="f84" y="f89"/>
                  </a:cxn>
                  <a:cxn ang="f42">
                    <a:pos x="f86" y="f88"/>
                  </a:cxn>
                  <a:cxn ang="f42">
                    <a:pos x="f84" y="f87"/>
                  </a:cxn>
                  <a:cxn ang="f42">
                    <a:pos x="f101" y="f85"/>
                  </a:cxn>
                  <a:cxn ang="f42">
                    <a:pos x="f100" y="f83"/>
                  </a:cxn>
                  <a:cxn ang="f42">
                    <a:pos x="f98" y="f102"/>
                  </a:cxn>
                  <a:cxn ang="f42">
                    <a:pos x="f79" y="f81"/>
                  </a:cxn>
                  <a:cxn ang="f42">
                    <a:pos x="f103" y="f102"/>
                  </a:cxn>
                  <a:cxn ang="f42">
                    <a:pos x="f104" y="f83"/>
                  </a:cxn>
                  <a:cxn ang="f42">
                    <a:pos x="f105" y="f85"/>
                  </a:cxn>
                  <a:cxn ang="f42">
                    <a:pos x="f106" y="f87"/>
                  </a:cxn>
                  <a:cxn ang="f42">
                    <a:pos x="f106" y="f88"/>
                  </a:cxn>
                  <a:cxn ang="f42">
                    <a:pos x="f106" y="f89"/>
                  </a:cxn>
                  <a:cxn ang="f42">
                    <a:pos x="f105" y="f90"/>
                  </a:cxn>
                  <a:cxn ang="f42">
                    <a:pos x="f104" y="f91"/>
                  </a:cxn>
                  <a:cxn ang="f42">
                    <a:pos x="f103" y="f99"/>
                  </a:cxn>
                  <a:cxn ang="f42">
                    <a:pos x="f79" y="f92"/>
                  </a:cxn>
                  <a:cxn ang="f42">
                    <a:pos x="f79" y="f92"/>
                  </a:cxn>
                </a:cxnLst>
                <a:rect l="f75" t="f78" r="f76" b="f77"/>
                <a:pathLst>
                  <a:path w="299" h="186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0" y="f15"/>
                    </a:lnTo>
                    <a:lnTo>
                      <a:pt x="f5" y="f9"/>
                    </a:lnTo>
                    <a:lnTo>
                      <a:pt x="f10" y="f16"/>
                    </a:lnTo>
                    <a:lnTo>
                      <a:pt x="f13" y="f17"/>
                    </a:lnTo>
                    <a:lnTo>
                      <a:pt x="f11" y="f18"/>
                    </a:lnTo>
                    <a:lnTo>
                      <a:pt x="f9" y="f2"/>
                    </a:lnTo>
                    <a:lnTo>
                      <a:pt x="f8" y="f7"/>
                    </a:lnTo>
                    <a:lnTo>
                      <a:pt x="f19" y="f2"/>
                    </a:lnTo>
                    <a:lnTo>
                      <a:pt x="f20" y="f18"/>
                    </a:lnTo>
                    <a:lnTo>
                      <a:pt x="f21" y="f17"/>
                    </a:lnTo>
                    <a:lnTo>
                      <a:pt x="f6" y="f16"/>
                    </a:lnTo>
                    <a:lnTo>
                      <a:pt x="f6" y="f9"/>
                    </a:lnTo>
                    <a:lnTo>
                      <a:pt x="f6" y="f15"/>
                    </a:lnTo>
                    <a:lnTo>
                      <a:pt x="f21" y="f14"/>
                    </a:lnTo>
                    <a:lnTo>
                      <a:pt x="f20" y="f12"/>
                    </a:lnTo>
                    <a:lnTo>
                      <a:pt x="f19" y="f10"/>
                    </a:lnTo>
                    <a:lnTo>
                      <a:pt x="f8" y="f5"/>
                    </a:lnTo>
                    <a:lnTo>
                      <a:pt x="f8" y="f5"/>
                    </a:lnTo>
                    <a:close/>
                    <a:moveTo>
                      <a:pt x="f8" y="f2"/>
                    </a:moveTo>
                    <a:lnTo>
                      <a:pt x="f22" y="f23"/>
                    </a:lnTo>
                    <a:lnTo>
                      <a:pt x="f24" y="f18"/>
                    </a:lnTo>
                    <a:lnTo>
                      <a:pt x="f25" y="f17"/>
                    </a:lnTo>
                    <a:lnTo>
                      <a:pt x="f13" y="f16"/>
                    </a:lnTo>
                    <a:lnTo>
                      <a:pt x="f10" y="f9"/>
                    </a:lnTo>
                    <a:lnTo>
                      <a:pt x="f13" y="f15"/>
                    </a:lnTo>
                    <a:lnTo>
                      <a:pt x="f25" y="f14"/>
                    </a:lnTo>
                    <a:lnTo>
                      <a:pt x="f24" y="f12"/>
                    </a:lnTo>
                    <a:lnTo>
                      <a:pt x="f22" y="f13"/>
                    </a:lnTo>
                    <a:lnTo>
                      <a:pt x="f8" y="f10"/>
                    </a:lnTo>
                    <a:lnTo>
                      <a:pt x="f26" y="f13"/>
                    </a:lnTo>
                    <a:lnTo>
                      <a:pt x="f27" y="f12"/>
                    </a:lnTo>
                    <a:lnTo>
                      <a:pt x="f28" y="f14"/>
                    </a:lnTo>
                    <a:lnTo>
                      <a:pt x="f29" y="f15"/>
                    </a:lnTo>
                    <a:lnTo>
                      <a:pt x="f29" y="f9"/>
                    </a:lnTo>
                    <a:lnTo>
                      <a:pt x="f29" y="f16"/>
                    </a:lnTo>
                    <a:lnTo>
                      <a:pt x="f28" y="f17"/>
                    </a:lnTo>
                    <a:lnTo>
                      <a:pt x="f27" y="f18"/>
                    </a:lnTo>
                    <a:lnTo>
                      <a:pt x="f26" y="f23"/>
                    </a:lnTo>
                    <a:lnTo>
                      <a:pt x="f8" y="f2"/>
                    </a:lnTo>
                    <a:lnTo>
                      <a:pt x="f8" y="f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/>
              </a:gradFill>
              <a:ln>
                <a:noFill/>
                <a:prstDash val="solid"/>
                <a:tail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62" name="Group 62"/>
              <p:cNvGrpSpPr/>
              <p:nvPr/>
            </p:nvGrpSpPr>
            <p:grpSpPr>
              <a:xfrm>
                <a:off x="8542333" y="4897434"/>
                <a:ext cx="360365" cy="209553"/>
                <a:chOff x="8542333" y="4897434"/>
                <a:chExt cx="360365" cy="209553"/>
              </a:xfrm>
            </p:grpSpPr>
            <p:sp>
              <p:nvSpPr>
                <p:cNvPr id="63" name="Oval 63"/>
                <p:cNvSpPr/>
                <p:nvPr/>
              </p:nvSpPr>
              <p:spPr>
                <a:xfrm>
                  <a:off x="8542333" y="4897434"/>
                  <a:ext cx="360365" cy="209553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4" name="Oval 64"/>
                <p:cNvSpPr/>
                <p:nvPr/>
              </p:nvSpPr>
              <p:spPr>
                <a:xfrm>
                  <a:off x="8577264" y="4919664"/>
                  <a:ext cx="288922" cy="161921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5" name="Oval 65"/>
                <p:cNvSpPr/>
                <p:nvPr/>
              </p:nvSpPr>
              <p:spPr>
                <a:xfrm>
                  <a:off x="8621713" y="4935538"/>
                  <a:ext cx="198433" cy="130173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66" name="Oval 66"/>
                <p:cNvSpPr/>
                <p:nvPr/>
              </p:nvSpPr>
              <p:spPr>
                <a:xfrm>
                  <a:off x="8664580" y="4960940"/>
                  <a:ext cx="115891" cy="74615"/>
                </a:xfrm>
                <a:custGeom>
                  <a:avLst/>
                  <a:gdLst>
                    <a:gd name="f0" fmla="val 10800000"/>
                    <a:gd name="f1" fmla="val 5400000"/>
                    <a:gd name="f2" fmla="val 162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1 0"/>
                    <a:gd name="f16" fmla="*/ f9 f0 1"/>
                    <a:gd name="f17" fmla="*/ f10 f0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0"/>
                    <a:gd name="f29" fmla="+- f22 0 f1"/>
                    <a:gd name="f30" fmla="+- f23 0 f1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0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1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0" swAng="f1"/>
                      <a:arcTo wR="f48" hR="f49" stAng="f2" swAng="f1"/>
                      <a:arcTo wR="f48" hR="f49" stAng="f7" swAng="f1"/>
                      <a:arcTo wR="f48" hR="f49" stAng="f1" swAng="f1"/>
                      <a:close/>
                    </a:path>
                  </a:pathLst>
                </a:cu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/>
                </a:gradFill>
                <a:ln>
                  <a:noFill/>
                  <a:prstDash val="solid"/>
                  <a:tailEnd type="arrow"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67" name="Rectangle 6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8" name="Rectangl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9" name="Rectangle 69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70" name="Rectangle 70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71" name="Rectangle 71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defRPr>
            </a:lvl1pPr>
          </a:lstStyle>
          <a:p>
            <a:pPr lvl="0"/>
            <a:fld id="{DA52932C-E0BB-4295-B0F6-21FFFF76F4BB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0" cap="none" spc="0" baseline="0">
          <a:solidFill>
            <a:srgbClr val="CCEC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99FF99"/>
        </a:buClr>
        <a:buSzPct val="80000"/>
        <a:buFont typeface="Wingdings" pitchFamily="2"/>
        <a:buChar char="Ø"/>
        <a:tabLst/>
        <a:defRPr lang="ru-RU" sz="32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CCECFF"/>
        </a:buClr>
        <a:buSzPct val="50000"/>
        <a:buFont typeface="Wingdings" pitchFamily="2"/>
        <a:buChar char="l"/>
        <a:tabLst/>
        <a:defRPr lang="ru-RU" sz="28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0088E4"/>
        </a:buClr>
        <a:buSzPct val="100000"/>
        <a:buChar char="•"/>
        <a:tabLst/>
        <a:defRPr lang="ru-RU" sz="24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AFE1FF"/>
        </a:buClr>
        <a:buSzPct val="50000"/>
        <a:buFont typeface="Wingdings" pitchFamily="2"/>
        <a:buChar char="l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99FF99"/>
        </a:buClr>
        <a:buSzPct val="100000"/>
        <a:buChar char="•"/>
        <a:tabLst/>
        <a:defRPr lang="ru-RU" sz="2000" b="0" i="0" u="none" strike="noStrike" kern="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Arial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93965-CBB3-4150-894B-A2CA6A7F7E0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4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93965-CBB3-4150-894B-A2CA6A7F7E0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6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93965-CBB3-4150-894B-A2CA6A7F7E0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6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93965-CBB3-4150-894B-A2CA6A7F7E0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60347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Rectangle 53"/>
          <p:cNvSpPr txBox="1">
            <a:spLocks noGrp="1"/>
          </p:cNvSpPr>
          <p:nvPr>
            <p:ph type="title"/>
          </p:nvPr>
        </p:nvSpPr>
        <p:spPr>
          <a:xfrm>
            <a:off x="107504" y="548679"/>
            <a:ext cx="8857108" cy="1356827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Ужгородський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 </a:t>
            </a: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ліцей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 № 9</a:t>
            </a:r>
            <a:b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Ужгородської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міської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ради </a:t>
            </a:r>
            <a:b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Закарпатської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dirty="0" err="1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області</a:t>
            </a: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Про </a:t>
            </a:r>
            <a:r>
              <a:rPr lang="uk-UA" sz="2800" b="1" dirty="0">
                <a:solidFill>
                  <a:srgbClr val="C00000"/>
                </a:solidFill>
              </a:rPr>
              <a:t>підсумки </a:t>
            </a:r>
            <a:r>
              <a:rPr lang="uk-UA" sz="2800" b="1" dirty="0" smtClean="0">
                <a:solidFill>
                  <a:srgbClr val="C00000"/>
                </a:solidFill>
              </a:rPr>
              <a:t>освітньої діяльності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закладу освіти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у 2024-2025 навчальному році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38"/>
          <p:cNvSpPr/>
          <p:nvPr/>
        </p:nvSpPr>
        <p:spPr>
          <a:xfrm>
            <a:off x="539552" y="1484784"/>
            <a:ext cx="8729667" cy="369332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lvl="1" indent="457200" algn="just" hangingPunct="0">
              <a:tabLst>
                <a:tab pos="84296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i="1" dirty="0" smtClean="0">
                <a:solidFill>
                  <a:srgbClr val="004574"/>
                </a:solidFill>
                <a:latin typeface="Arial"/>
                <a:cs typeface="Times New Roman" pitchFamily="18"/>
              </a:rPr>
              <a:t> </a:t>
            </a:r>
            <a:endParaRPr lang="uk-UA" b="1" i="1" dirty="0">
              <a:solidFill>
                <a:srgbClr val="004574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Індивідуальне навчання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27" name="Picture 11" descr="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713788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349500"/>
            <a:ext cx="4032696" cy="4247852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2000" b="1" kern="1200" dirty="0" smtClean="0">
                <a:solidFill>
                  <a:srgbClr val="C00000"/>
                </a:solidFill>
                <a:effectLst/>
                <a:latin typeface="Times New Roman"/>
              </a:rPr>
              <a:t>Педагогічний патронаж – 9 учнів</a:t>
            </a:r>
          </a:p>
          <a:p>
            <a:pPr>
              <a:spcAft>
                <a:spcPts val="0"/>
              </a:spcAft>
              <a:buFont typeface="Wingdings" pitchFamily="2" charset="2"/>
              <a:buChar char="§"/>
            </a:pPr>
            <a:r>
              <a:rPr lang="uk-UA" sz="2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3-Б -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учень</a:t>
            </a:r>
          </a:p>
          <a:p>
            <a:pPr>
              <a:spcAft>
                <a:spcPts val="0"/>
              </a:spcAft>
              <a:buFont typeface="Wingdings" pitchFamily="2" charset="2"/>
              <a:buChar char="§"/>
            </a:pP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6-Б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учень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7-А  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учень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7-Б   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учень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   -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учень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8-А – 1 учень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9-Б 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учень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10-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 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- 1 учень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11    </a:t>
            </a:r>
            <a:r>
              <a:rPr lang="uk-UA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- 1 учень.</a:t>
            </a:r>
            <a:endParaRPr lang="uk-UA" sz="2000" b="1" kern="12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2349500"/>
            <a:ext cx="4171504" cy="3849688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1800" b="1" kern="1200" dirty="0" smtClean="0">
                <a:effectLst/>
                <a:latin typeface="Times New Roman"/>
              </a:rPr>
              <a:t>   </a:t>
            </a:r>
            <a:r>
              <a:rPr lang="uk-UA" sz="2000" b="1" kern="1200" dirty="0" smtClean="0">
                <a:solidFill>
                  <a:srgbClr val="C00000"/>
                </a:solidFill>
                <a:effectLst/>
                <a:latin typeface="Times New Roman"/>
              </a:rPr>
              <a:t>Сімейна форма навчання -  </a:t>
            </a:r>
            <a:r>
              <a:rPr lang="uk-UA" sz="2000" b="1" kern="1200" dirty="0" smtClean="0">
                <a:solidFill>
                  <a:srgbClr val="C00000"/>
                </a:solidFill>
                <a:effectLst/>
                <a:latin typeface="Times New Roman"/>
              </a:rPr>
              <a:t>4 </a:t>
            </a:r>
            <a:r>
              <a:rPr lang="uk-UA" sz="2000" b="1" kern="1200" dirty="0" smtClean="0">
                <a:solidFill>
                  <a:srgbClr val="C00000"/>
                </a:solidFill>
                <a:effectLst/>
                <a:latin typeface="Times New Roman"/>
              </a:rPr>
              <a:t>учнів </a:t>
            </a:r>
            <a:endParaRPr lang="uk-UA" sz="2000" b="1" kern="1200" dirty="0">
              <a:solidFill>
                <a:srgbClr val="C00000"/>
              </a:solidFill>
              <a:latin typeface="Times New Roman"/>
            </a:endParaRPr>
          </a:p>
          <a:p>
            <a:pPr algn="ctr">
              <a:spcAft>
                <a:spcPts val="0"/>
              </a:spcAft>
              <a:buFont typeface="Wingdings" pitchFamily="2" charset="2"/>
              <a:buChar char="§"/>
            </a:pPr>
            <a:r>
              <a:rPr lang="uk-UA" sz="1800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3-Б   </a:t>
            </a:r>
            <a:r>
              <a:rPr lang="uk-UA" sz="1800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uk-UA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учень</a:t>
            </a:r>
            <a:endParaRPr lang="uk-UA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  <a:buFont typeface="Wingdings" pitchFamily="2" charset="2"/>
              <a:buChar char="§"/>
            </a:pPr>
            <a:r>
              <a:rPr lang="uk-UA" sz="1800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6-Б   -    </a:t>
            </a:r>
            <a:r>
              <a:rPr lang="uk-UA" sz="1800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учень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uk-UA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8-Б </a:t>
            </a:r>
            <a:r>
              <a:rPr lang="uk-UA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учениця</a:t>
            </a:r>
          </a:p>
          <a:p>
            <a:pPr algn="ctr">
              <a:buFont typeface="Wingdings" pitchFamily="2" charset="2"/>
              <a:buChar char="§"/>
            </a:pPr>
            <a:r>
              <a:rPr lang="uk-UA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9-Б – 1 учениця</a:t>
            </a:r>
          </a:p>
          <a:p>
            <a:pPr algn="ctr">
              <a:buFont typeface="Wingdings" pitchFamily="2" charset="2"/>
              <a:buChar char="§"/>
            </a:pPr>
            <a:endParaRPr lang="uk-UA" sz="2000" b="1" kern="1200" dirty="0" smtClean="0">
              <a:solidFill>
                <a:srgbClr val="C00000"/>
              </a:solidFill>
              <a:latin typeface="Times New Roman"/>
            </a:endParaRPr>
          </a:p>
          <a:p>
            <a:pPr algn="ctr">
              <a:buFont typeface="Wingdings" pitchFamily="2" charset="2"/>
              <a:buChar char="§"/>
            </a:pPr>
            <a:r>
              <a:rPr lang="uk-UA" sz="2000" b="1" kern="1200" dirty="0" err="1" smtClean="0">
                <a:solidFill>
                  <a:srgbClr val="C00000"/>
                </a:solidFill>
                <a:latin typeface="Times New Roman"/>
              </a:rPr>
              <a:t>Екстернат-</a:t>
            </a:r>
            <a:r>
              <a:rPr lang="uk-UA" sz="2000" b="1" kern="1200" dirty="0" smtClean="0">
                <a:solidFill>
                  <a:srgbClr val="C00000"/>
                </a:solidFill>
                <a:latin typeface="Times New Roman"/>
              </a:rPr>
              <a:t>  66 учнів  </a:t>
            </a:r>
            <a:endParaRPr lang="uk-UA" sz="2000" kern="1200" dirty="0">
              <a:solidFill>
                <a:srgbClr val="002060"/>
              </a:solidFill>
              <a:latin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uk-UA" sz="2000" b="1" kern="1200" dirty="0" smtClean="0">
                <a:solidFill>
                  <a:srgbClr val="C00000"/>
                </a:solidFill>
                <a:latin typeface="Times New Roman"/>
              </a:rPr>
              <a:t> 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uk-UA" sz="2000" b="1" kern="1200" dirty="0" smtClean="0">
                <a:solidFill>
                  <a:srgbClr val="C00000"/>
                </a:solidFill>
                <a:latin typeface="Times New Roman"/>
              </a:rPr>
              <a:t>      </a:t>
            </a:r>
            <a:endParaRPr lang="ru-RU" dirty="0">
              <a:latin typeface="Century Schoolbook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38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60347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Rectangle 53"/>
          <p:cNvSpPr txBox="1">
            <a:spLocks noGrp="1"/>
          </p:cNvSpPr>
          <p:nvPr>
            <p:ph type="title"/>
          </p:nvPr>
        </p:nvSpPr>
        <p:spPr>
          <a:xfrm>
            <a:off x="107504" y="548679"/>
            <a:ext cx="8857108" cy="568863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38"/>
          <p:cNvSpPr/>
          <p:nvPr/>
        </p:nvSpPr>
        <p:spPr>
          <a:xfrm>
            <a:off x="539552" y="1484784"/>
            <a:ext cx="8729667" cy="369332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lvl="1" indent="457200" algn="just" hangingPunct="0">
              <a:tabLst>
                <a:tab pos="84296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i="1" dirty="0" smtClean="0">
                <a:solidFill>
                  <a:srgbClr val="004574"/>
                </a:solidFill>
                <a:latin typeface="Arial"/>
                <a:cs typeface="Times New Roman" pitchFamily="18"/>
              </a:rPr>
              <a:t> </a:t>
            </a:r>
            <a:endParaRPr lang="uk-UA" b="1" i="1" dirty="0">
              <a:solidFill>
                <a:srgbClr val="004574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 t="17574" r="21449" b="3960"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11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60347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Rectangle 53"/>
          <p:cNvSpPr txBox="1">
            <a:spLocks noGrp="1"/>
          </p:cNvSpPr>
          <p:nvPr>
            <p:ph type="title"/>
          </p:nvPr>
        </p:nvSpPr>
        <p:spPr>
          <a:xfrm>
            <a:off x="107504" y="188641"/>
            <a:ext cx="8857108" cy="648072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38"/>
          <p:cNvSpPr/>
          <p:nvPr/>
        </p:nvSpPr>
        <p:spPr>
          <a:xfrm>
            <a:off x="539552" y="1484784"/>
            <a:ext cx="8729667" cy="369332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lvl="1" indent="457200" algn="just" hangingPunct="0">
              <a:tabLst>
                <a:tab pos="84296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i="1" dirty="0" smtClean="0">
                <a:solidFill>
                  <a:srgbClr val="004574"/>
                </a:solidFill>
                <a:latin typeface="Arial"/>
                <a:cs typeface="Times New Roman" pitchFamily="18"/>
              </a:rPr>
              <a:t> </a:t>
            </a:r>
            <a:endParaRPr lang="uk-UA" b="1" i="1" dirty="0">
              <a:solidFill>
                <a:srgbClr val="004574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 t="17822" r="19777" b="2970"/>
          <a:stretch>
            <a:fillRect/>
          </a:stretch>
        </p:blipFill>
        <p:spPr bwMode="auto">
          <a:xfrm>
            <a:off x="0" y="476672"/>
            <a:ext cx="9396536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11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60347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Rectangle 53"/>
          <p:cNvSpPr txBox="1">
            <a:spLocks noGrp="1"/>
          </p:cNvSpPr>
          <p:nvPr>
            <p:ph type="title"/>
          </p:nvPr>
        </p:nvSpPr>
        <p:spPr>
          <a:xfrm>
            <a:off x="107504" y="188641"/>
            <a:ext cx="8857108" cy="698477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/>
            </a:r>
            <a:br>
              <a:rPr lang="uk-UA" sz="28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38"/>
          <p:cNvSpPr/>
          <p:nvPr/>
        </p:nvSpPr>
        <p:spPr>
          <a:xfrm>
            <a:off x="539552" y="1484784"/>
            <a:ext cx="8729667" cy="369332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lvl="1" indent="457200" algn="just" hangingPunct="0">
              <a:tabLst>
                <a:tab pos="84296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i="1" dirty="0" smtClean="0">
                <a:solidFill>
                  <a:srgbClr val="004574"/>
                </a:solidFill>
                <a:latin typeface="Arial"/>
                <a:cs typeface="Times New Roman" pitchFamily="18"/>
              </a:rPr>
              <a:t> </a:t>
            </a:r>
            <a:endParaRPr lang="uk-UA" b="1" i="1" dirty="0">
              <a:solidFill>
                <a:srgbClr val="004574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 t="17079" r="23538" b="3465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11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60347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Rectangle 53"/>
          <p:cNvSpPr txBox="1">
            <a:spLocks noGrp="1"/>
          </p:cNvSpPr>
          <p:nvPr>
            <p:ph type="title"/>
          </p:nvPr>
        </p:nvSpPr>
        <p:spPr>
          <a:xfrm>
            <a:off x="107504" y="1"/>
            <a:ext cx="9036496" cy="7173416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 </a:t>
            </a: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/>
            </a:r>
            <a:br>
              <a:rPr lang="uk-UA" sz="28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38"/>
          <p:cNvSpPr/>
          <p:nvPr/>
        </p:nvSpPr>
        <p:spPr>
          <a:xfrm>
            <a:off x="539552" y="1484784"/>
            <a:ext cx="8729667" cy="369332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lvl="1" indent="457200" algn="just" hangingPunct="0">
              <a:tabLst>
                <a:tab pos="84296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i="1" dirty="0" smtClean="0">
                <a:solidFill>
                  <a:srgbClr val="004574"/>
                </a:solidFill>
                <a:latin typeface="Arial"/>
                <a:cs typeface="Times New Roman" pitchFamily="18"/>
              </a:rPr>
              <a:t> </a:t>
            </a:r>
            <a:endParaRPr lang="uk-UA" b="1" i="1" dirty="0">
              <a:solidFill>
                <a:srgbClr val="004574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 t="18812" r="16296" b="3713"/>
          <a:stretch>
            <a:fillRect/>
          </a:stretch>
        </p:blipFill>
        <p:spPr bwMode="auto">
          <a:xfrm>
            <a:off x="179512" y="188640"/>
            <a:ext cx="878497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11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38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19932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Висновки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628800"/>
            <a:ext cx="88204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1</a:t>
            </a:r>
            <a:r>
              <a:rPr lang="ru-RU" sz="1600" dirty="0" smtClean="0">
                <a:solidFill>
                  <a:srgbClr val="000000"/>
                </a:solidFill>
              </a:rPr>
              <a:t>.У </a:t>
            </a:r>
            <a:r>
              <a:rPr lang="ru-RU" sz="1600" dirty="0" smtClean="0">
                <a:solidFill>
                  <a:srgbClr val="000000"/>
                </a:solidFill>
              </a:rPr>
              <a:t>2025-26 н.р. </a:t>
            </a:r>
            <a:r>
              <a:rPr lang="ru-RU" sz="1600" dirty="0" err="1">
                <a:solidFill>
                  <a:srgbClr val="000000"/>
                </a:solidFill>
              </a:rPr>
              <a:t>о</a:t>
            </a:r>
            <a:r>
              <a:rPr lang="ru-RU" sz="1600" dirty="0" err="1" smtClean="0">
                <a:solidFill>
                  <a:srgbClr val="000000"/>
                </a:solidFill>
              </a:rPr>
              <a:t>світній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процес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спрямувати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підвищення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рівня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знань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умінь</a:t>
            </a:r>
            <a:r>
              <a:rPr lang="ru-RU" sz="1600" dirty="0">
                <a:solidFill>
                  <a:srgbClr val="000000"/>
                </a:solidFill>
              </a:rPr>
              <a:t>  та </a:t>
            </a:r>
            <a:r>
              <a:rPr lang="ru-RU" sz="1600" dirty="0" err="1">
                <a:solidFill>
                  <a:srgbClr val="000000"/>
                </a:solidFill>
              </a:rPr>
              <a:t>навичок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учнів</a:t>
            </a:r>
            <a:r>
              <a:rPr lang="ru-RU" sz="1600" dirty="0">
                <a:solidFill>
                  <a:srgbClr val="000000"/>
                </a:solidFill>
              </a:rPr>
              <a:t> шляхом </a:t>
            </a:r>
            <a:r>
              <a:rPr lang="ru-RU" sz="1600" dirty="0" err="1">
                <a:solidFill>
                  <a:srgbClr val="000000"/>
                </a:solidFill>
              </a:rPr>
              <a:t>посилення</a:t>
            </a:r>
            <a:r>
              <a:rPr lang="ru-RU" sz="1600" dirty="0">
                <a:solidFill>
                  <a:srgbClr val="000000"/>
                </a:solidFill>
              </a:rPr>
              <a:t>  </a:t>
            </a:r>
            <a:r>
              <a:rPr lang="ru-RU" sz="1600" dirty="0" err="1">
                <a:solidFill>
                  <a:srgbClr val="000000"/>
                </a:solidFill>
              </a:rPr>
              <a:t>індивідуалізації</a:t>
            </a:r>
            <a:r>
              <a:rPr lang="ru-RU" sz="1600" dirty="0">
                <a:solidFill>
                  <a:srgbClr val="000000"/>
                </a:solidFill>
              </a:rPr>
              <a:t>  та </a:t>
            </a:r>
            <a:r>
              <a:rPr lang="ru-RU" sz="1600" dirty="0" err="1">
                <a:solidFill>
                  <a:srgbClr val="000000"/>
                </a:solidFill>
              </a:rPr>
              <a:t>диференціації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освітньої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діяльності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2</a:t>
            </a:r>
            <a:r>
              <a:rPr lang="ru-RU" sz="1600" dirty="0" smtClean="0">
                <a:solidFill>
                  <a:srgbClr val="000000"/>
                </a:solidFill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</a:rPr>
              <a:t>Працювати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в </a:t>
            </a:r>
            <a:r>
              <a:rPr lang="ru-RU" sz="1600" dirty="0" err="1">
                <a:solidFill>
                  <a:srgbClr val="000000"/>
                </a:solidFill>
              </a:rPr>
              <a:t>напрямку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забезпечення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наступності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між</a:t>
            </a:r>
            <a:r>
              <a:rPr lang="ru-RU" sz="1600" dirty="0">
                <a:solidFill>
                  <a:srgbClr val="000000"/>
                </a:solidFill>
              </a:rPr>
              <a:t> початковою, основною та старшою школою, </a:t>
            </a:r>
            <a:r>
              <a:rPr lang="ru-RU" sz="1600" dirty="0" err="1">
                <a:solidFill>
                  <a:srgbClr val="000000"/>
                </a:solidFill>
              </a:rPr>
              <a:t>враховуючи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психологічні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особливості</a:t>
            </a:r>
            <a:r>
              <a:rPr lang="ru-RU" sz="1600" dirty="0">
                <a:solidFill>
                  <a:srgbClr val="000000"/>
                </a:solidFill>
              </a:rPr>
              <a:t> та </a:t>
            </a:r>
            <a:r>
              <a:rPr lang="ru-RU" sz="1600" dirty="0" err="1">
                <a:solidFill>
                  <a:srgbClr val="000000"/>
                </a:solidFill>
              </a:rPr>
              <a:t>рівень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пізнавальної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діяльності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учнів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різних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вікових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груп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3</a:t>
            </a:r>
            <a:r>
              <a:rPr lang="ru-RU" sz="1600" dirty="0" smtClean="0">
                <a:solidFill>
                  <a:srgbClr val="000000"/>
                </a:solidFill>
              </a:rPr>
              <a:t>.Сприяти </a:t>
            </a:r>
            <a:r>
              <a:rPr lang="ru-RU" sz="1600" dirty="0" err="1">
                <a:solidFill>
                  <a:srgbClr val="000000"/>
                </a:solidFill>
              </a:rPr>
              <a:t>більш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активній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участі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учнів</a:t>
            </a:r>
            <a:r>
              <a:rPr lang="ru-RU" sz="1600" dirty="0">
                <a:solidFill>
                  <a:srgbClr val="000000"/>
                </a:solidFill>
              </a:rPr>
              <a:t> і </a:t>
            </a:r>
            <a:r>
              <a:rPr lang="ru-RU" sz="1600" dirty="0" err="1">
                <a:solidFill>
                  <a:srgbClr val="000000"/>
                </a:solidFill>
              </a:rPr>
              <a:t>педагогів</a:t>
            </a:r>
            <a:r>
              <a:rPr lang="ru-RU" sz="1600" dirty="0">
                <a:solidFill>
                  <a:srgbClr val="000000"/>
                </a:solidFill>
              </a:rPr>
              <a:t> у </a:t>
            </a:r>
            <a:r>
              <a:rPr lang="ru-RU" sz="1600" dirty="0" err="1">
                <a:solidFill>
                  <a:srgbClr val="000000"/>
                </a:solidFill>
              </a:rPr>
              <a:t>пошуковій</a:t>
            </a:r>
            <a:r>
              <a:rPr lang="ru-RU" sz="1600" dirty="0">
                <a:solidFill>
                  <a:srgbClr val="000000"/>
                </a:solidFill>
              </a:rPr>
              <a:t> та </a:t>
            </a:r>
            <a:r>
              <a:rPr lang="ru-RU" sz="1600" dirty="0" err="1">
                <a:solidFill>
                  <a:srgbClr val="000000"/>
                </a:solidFill>
              </a:rPr>
              <a:t>науково-дослідницькій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роботі</a:t>
            </a:r>
            <a:r>
              <a:rPr lang="ru-RU" sz="1600" dirty="0" smtClean="0">
                <a:solidFill>
                  <a:srgbClr val="000000"/>
                </a:solidFill>
              </a:rPr>
              <a:t>, </a:t>
            </a:r>
            <a:r>
              <a:rPr lang="ru-RU" sz="1600" dirty="0">
                <a:solidFill>
                  <a:srgbClr val="000000"/>
                </a:solidFill>
              </a:rPr>
              <a:t>у </a:t>
            </a:r>
            <a:r>
              <a:rPr lang="ru-RU" sz="1600" dirty="0" err="1">
                <a:solidFill>
                  <a:srgbClr val="000000"/>
                </a:solidFill>
              </a:rPr>
              <a:t>Малій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академії</a:t>
            </a:r>
            <a:r>
              <a:rPr lang="ru-RU" sz="1600" dirty="0">
                <a:solidFill>
                  <a:srgbClr val="000000"/>
                </a:solidFill>
              </a:rPr>
              <a:t> наук  (</a:t>
            </a:r>
            <a:r>
              <a:rPr lang="ru-RU" sz="1600" dirty="0" err="1">
                <a:solidFill>
                  <a:srgbClr val="000000"/>
                </a:solidFill>
              </a:rPr>
              <a:t>Термін</a:t>
            </a:r>
            <a:r>
              <a:rPr lang="ru-RU" sz="1600" dirty="0">
                <a:solidFill>
                  <a:srgbClr val="000000"/>
                </a:solidFill>
              </a:rPr>
              <a:t>:  </a:t>
            </a:r>
            <a:r>
              <a:rPr lang="ru-RU" sz="1600" dirty="0" err="1">
                <a:solidFill>
                  <a:srgbClr val="000000"/>
                </a:solidFill>
              </a:rPr>
              <a:t>протягом</a:t>
            </a:r>
            <a:r>
              <a:rPr lang="ru-RU" sz="1600" dirty="0">
                <a:solidFill>
                  <a:srgbClr val="000000"/>
                </a:solidFill>
              </a:rPr>
              <a:t> року).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00"/>
                </a:solidFill>
              </a:rPr>
              <a:t>4</a:t>
            </a:r>
            <a:r>
              <a:rPr lang="uk-UA" sz="1600" dirty="0" smtClean="0">
                <a:solidFill>
                  <a:srgbClr val="000000"/>
                </a:solidFill>
              </a:rPr>
              <a:t>. </a:t>
            </a:r>
            <a:r>
              <a:rPr lang="uk-UA" sz="1600" dirty="0">
                <a:solidFill>
                  <a:srgbClr val="000000"/>
                </a:solidFill>
              </a:rPr>
              <a:t>Удосконалювати та поширювати впровадження інноваційних педагогічних технологій, інтерактивних методів, використовувати дієві </a:t>
            </a:r>
            <a:r>
              <a:rPr lang="uk-UA" sz="1600" dirty="0" err="1">
                <a:solidFill>
                  <a:srgbClr val="000000"/>
                </a:solidFill>
              </a:rPr>
              <a:t>застосунки</a:t>
            </a:r>
            <a:r>
              <a:rPr lang="uk-UA" sz="1600" dirty="0">
                <a:solidFill>
                  <a:srgbClr val="000000"/>
                </a:solidFill>
              </a:rPr>
              <a:t> для реалізації технології змішаного навчання в освітній процес</a:t>
            </a:r>
            <a:r>
              <a:rPr lang="uk-UA" sz="1600" dirty="0" smtClean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0000"/>
                </a:solidFill>
              </a:rPr>
              <a:t>5</a:t>
            </a:r>
            <a:r>
              <a:rPr lang="uk-UA" sz="1600" dirty="0" smtClean="0">
                <a:solidFill>
                  <a:srgbClr val="000000"/>
                </a:solidFill>
              </a:rPr>
              <a:t>. </a:t>
            </a:r>
            <a:r>
              <a:rPr lang="uk-UA" sz="1600" dirty="0">
                <a:solidFill>
                  <a:srgbClr val="000000"/>
                </a:solidFill>
              </a:rPr>
              <a:t>Виявляти нові педагогічні ідеї, цікаві методичні знахідки у досвіді творчо працюючих учителів з метою поширення досвіду (постійно).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uk-U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38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2"/>
            <a:ext cx="8496622" cy="1216025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Висновки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846043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6</a:t>
            </a:r>
            <a:r>
              <a:rPr lang="ru-RU" sz="1600" dirty="0" smtClean="0">
                <a:solidFill>
                  <a:srgbClr val="000000"/>
                </a:solidFill>
              </a:rPr>
              <a:t>. </a:t>
            </a:r>
            <a:r>
              <a:rPr lang="ru-RU" sz="1600" dirty="0" smtClean="0">
                <a:solidFill>
                  <a:srgbClr val="000000"/>
                </a:solidFill>
              </a:rPr>
              <a:t>Учителям-предметникам</a:t>
            </a:r>
            <a:r>
              <a:rPr lang="ru-RU" sz="1600" dirty="0" smtClean="0">
                <a:solidFill>
                  <a:srgbClr val="000000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6</a:t>
            </a:r>
            <a:r>
              <a:rPr lang="ru-RU" sz="1600" dirty="0" smtClean="0">
                <a:solidFill>
                  <a:srgbClr val="000000"/>
                </a:solidFill>
              </a:rPr>
              <a:t>.1</a:t>
            </a:r>
            <a:r>
              <a:rPr lang="ru-RU" sz="1600" dirty="0" smtClean="0">
                <a:solidFill>
                  <a:srgbClr val="000000"/>
                </a:solidFill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</a:rPr>
              <a:t>Використовувати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інноваційні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форми</a:t>
            </a:r>
            <a:r>
              <a:rPr lang="ru-RU" sz="1600" dirty="0">
                <a:solidFill>
                  <a:srgbClr val="000000"/>
                </a:solidFill>
              </a:rPr>
              <a:t> контролю за </a:t>
            </a:r>
            <a:r>
              <a:rPr lang="ru-RU" sz="1600" dirty="0" err="1">
                <a:solidFill>
                  <a:srgbClr val="000000"/>
                </a:solidFill>
              </a:rPr>
              <a:t>рівнем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засвоєння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навчального</a:t>
            </a:r>
            <a:endParaRPr lang="ru-RU" sz="16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solidFill>
                  <a:srgbClr val="000000"/>
                </a:solidFill>
              </a:rPr>
              <a:t>матеріалу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учнями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6</a:t>
            </a:r>
            <a:r>
              <a:rPr lang="ru-RU" sz="1600" dirty="0" smtClean="0">
                <a:solidFill>
                  <a:srgbClr val="000000"/>
                </a:solidFill>
              </a:rPr>
              <a:t>.2</a:t>
            </a:r>
            <a:r>
              <a:rPr lang="ru-RU" sz="1600" dirty="0" smtClean="0">
                <a:solidFill>
                  <a:srgbClr val="000000"/>
                </a:solidFill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</a:rPr>
              <a:t>Під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час </a:t>
            </a:r>
            <a:r>
              <a:rPr lang="ru-RU" sz="1600" dirty="0" err="1">
                <a:solidFill>
                  <a:srgbClr val="000000"/>
                </a:solidFill>
              </a:rPr>
              <a:t>організації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освітнього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процесу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особливу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увагу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приділяти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завданням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формування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учнів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умінь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аналізувати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порівнювати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та </a:t>
            </a:r>
            <a:r>
              <a:rPr lang="ru-RU" sz="1600" dirty="0" err="1" smtClean="0">
                <a:solidFill>
                  <a:srgbClr val="000000"/>
                </a:solidFill>
              </a:rPr>
              <a:t>узагальнювати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навчальний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матеріал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всіх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етапах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уроку.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6</a:t>
            </a:r>
            <a:r>
              <a:rPr lang="ru-RU" sz="1600" dirty="0" smtClean="0">
                <a:solidFill>
                  <a:srgbClr val="000000"/>
                </a:solidFill>
              </a:rPr>
              <a:t>.3.Застосовувати </a:t>
            </a:r>
            <a:r>
              <a:rPr lang="ru-RU" sz="1600" dirty="0">
                <a:solidFill>
                  <a:srgbClr val="000000"/>
                </a:solidFill>
              </a:rPr>
              <a:t>на уроках </a:t>
            </a:r>
            <a:r>
              <a:rPr lang="ru-RU" sz="1600" dirty="0" err="1">
                <a:solidFill>
                  <a:srgbClr val="000000"/>
                </a:solidFill>
              </a:rPr>
              <a:t>проєктні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технології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завдання</a:t>
            </a:r>
            <a:r>
              <a:rPr lang="ru-RU" sz="1600" dirty="0">
                <a:solidFill>
                  <a:srgbClr val="000000"/>
                </a:solidFill>
              </a:rPr>
              <a:t> на </a:t>
            </a:r>
            <a:r>
              <a:rPr lang="ru-RU" sz="1600" dirty="0" err="1">
                <a:solidFill>
                  <a:srgbClr val="000000"/>
                </a:solidFill>
              </a:rPr>
              <a:t>розвиток</a:t>
            </a:r>
            <a:r>
              <a:rPr lang="ru-RU" sz="1600" dirty="0">
                <a:solidFill>
                  <a:srgbClr val="000000"/>
                </a:solidFill>
              </a:rPr>
              <a:t> критичного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rgbClr val="000000"/>
                </a:solidFill>
              </a:rPr>
              <a:t>мислення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дослідницько-пошукові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завдання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</a:rPr>
              <a:t>(</a:t>
            </a:r>
            <a:endParaRPr lang="ru-RU" sz="16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7</a:t>
            </a:r>
            <a:r>
              <a:rPr lang="ru-RU" sz="1600" dirty="0" smtClean="0">
                <a:solidFill>
                  <a:srgbClr val="000000"/>
                </a:solidFill>
              </a:rPr>
              <a:t>.Продовжувати </a:t>
            </a:r>
            <a:r>
              <a:rPr lang="ru-RU" sz="1600" dirty="0" err="1">
                <a:solidFill>
                  <a:srgbClr val="000000"/>
                </a:solidFill>
              </a:rPr>
              <a:t>самоосвітню</a:t>
            </a:r>
            <a:r>
              <a:rPr lang="ru-RU" sz="1600" dirty="0">
                <a:solidFill>
                  <a:srgbClr val="000000"/>
                </a:solidFill>
              </a:rPr>
              <a:t> роботу з метою </a:t>
            </a:r>
            <a:r>
              <a:rPr lang="ru-RU" sz="1600" dirty="0" err="1">
                <a:solidFill>
                  <a:srgbClr val="000000"/>
                </a:solidFill>
              </a:rPr>
              <a:t>удосконалення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навичок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використання</a:t>
            </a:r>
            <a:r>
              <a:rPr lang="ru-RU" sz="1600" dirty="0">
                <a:solidFill>
                  <a:srgbClr val="000000"/>
                </a:solidFill>
              </a:rPr>
              <a:t> онлайн-</a:t>
            </a:r>
            <a:r>
              <a:rPr lang="ru-RU" sz="1600" dirty="0" err="1">
                <a:solidFill>
                  <a:srgbClr val="000000"/>
                </a:solidFill>
              </a:rPr>
              <a:t>ресурсів</a:t>
            </a:r>
            <a:r>
              <a:rPr lang="ru-RU" sz="1600" dirty="0">
                <a:solidFill>
                  <a:srgbClr val="000000"/>
                </a:solidFill>
              </a:rPr>
              <a:t> в </a:t>
            </a:r>
            <a:r>
              <a:rPr lang="ru-RU" sz="1600" dirty="0" err="1">
                <a:solidFill>
                  <a:srgbClr val="000000"/>
                </a:solidFill>
              </a:rPr>
              <a:t>освітньому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процесі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8</a:t>
            </a:r>
            <a:r>
              <a:rPr lang="ru-RU" sz="1600" dirty="0" smtClean="0">
                <a:solidFill>
                  <a:srgbClr val="000000"/>
                </a:solidFill>
              </a:rPr>
              <a:t>.Покращити </a:t>
            </a:r>
            <a:r>
              <a:rPr lang="ru-RU" sz="1600" dirty="0">
                <a:solidFill>
                  <a:srgbClr val="000000"/>
                </a:solidFill>
              </a:rPr>
              <a:t>роботу </a:t>
            </a:r>
            <a:r>
              <a:rPr lang="ru-RU" sz="1600" dirty="0" err="1">
                <a:solidFill>
                  <a:srgbClr val="000000"/>
                </a:solidFill>
              </a:rPr>
              <a:t>щодо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якісної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підготовки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учнів</a:t>
            </a:r>
            <a:r>
              <a:rPr lang="ru-RU" sz="1600" dirty="0">
                <a:solidFill>
                  <a:srgbClr val="000000"/>
                </a:solidFill>
              </a:rPr>
              <a:t> до </a:t>
            </a:r>
            <a:r>
              <a:rPr lang="ru-RU" sz="1600" dirty="0" err="1">
                <a:solidFill>
                  <a:srgbClr val="000000"/>
                </a:solidFill>
              </a:rPr>
              <a:t>участі</a:t>
            </a:r>
            <a:r>
              <a:rPr lang="ru-RU" sz="1600" dirty="0">
                <a:solidFill>
                  <a:srgbClr val="000000"/>
                </a:solidFill>
              </a:rPr>
              <a:t> у </a:t>
            </a:r>
            <a:r>
              <a:rPr lang="ru-RU" sz="1600" dirty="0" err="1">
                <a:solidFill>
                  <a:srgbClr val="000000"/>
                </a:solidFill>
              </a:rPr>
              <a:t>Всеукраїнських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учнівських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олімпіадах</a:t>
            </a:r>
            <a:r>
              <a:rPr lang="ru-RU" sz="1600" dirty="0">
                <a:solidFill>
                  <a:srgbClr val="000000"/>
                </a:solidFill>
              </a:rPr>
              <a:t>, конкурсах, </a:t>
            </a:r>
            <a:r>
              <a:rPr lang="ru-RU" sz="1600" dirty="0" err="1">
                <a:solidFill>
                  <a:srgbClr val="000000"/>
                </a:solidFill>
              </a:rPr>
              <a:t>турнірах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змаганнях</a:t>
            </a:r>
            <a:r>
              <a:rPr lang="ru-RU" sz="1600" dirty="0">
                <a:solidFill>
                  <a:srgbClr val="000000"/>
                </a:solidFill>
              </a:rPr>
              <a:t>, </a:t>
            </a:r>
            <a:r>
              <a:rPr lang="ru-RU" sz="1600" dirty="0" err="1">
                <a:solidFill>
                  <a:srgbClr val="000000"/>
                </a:solidFill>
              </a:rPr>
              <a:t>інтернет-олімпіадах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</a:rPr>
              <a:t>9</a:t>
            </a:r>
            <a:r>
              <a:rPr lang="ru-RU" sz="1600" dirty="0" smtClean="0">
                <a:solidFill>
                  <a:srgbClr val="000000"/>
                </a:solidFill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</a:rPr>
              <a:t>Урізноманітнити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позакласну</a:t>
            </a:r>
            <a:r>
              <a:rPr lang="ru-RU" sz="1600" dirty="0">
                <a:solidFill>
                  <a:srgbClr val="000000"/>
                </a:solidFill>
              </a:rPr>
              <a:t> роботу з </a:t>
            </a:r>
            <a:r>
              <a:rPr lang="ru-RU" sz="1600" dirty="0" err="1">
                <a:solidFill>
                  <a:srgbClr val="000000"/>
                </a:solidFill>
              </a:rPr>
              <a:t>предметів</a:t>
            </a:r>
            <a:r>
              <a:rPr lang="ru-RU" sz="1600" dirty="0">
                <a:solidFill>
                  <a:srgbClr val="000000"/>
                </a:solidFill>
              </a:rPr>
              <a:t> з метою </a:t>
            </a:r>
            <a:r>
              <a:rPr lang="ru-RU" sz="1600" dirty="0" err="1">
                <a:solidFill>
                  <a:srgbClr val="000000"/>
                </a:solidFill>
              </a:rPr>
              <a:t>підвищення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інтересу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учнів</a:t>
            </a:r>
            <a:r>
              <a:rPr lang="ru-RU" sz="1600" dirty="0">
                <a:solidFill>
                  <a:srgbClr val="000000"/>
                </a:solidFill>
              </a:rPr>
              <a:t> до </a:t>
            </a:r>
            <a:r>
              <a:rPr lang="ru-RU" sz="1600" dirty="0" err="1">
                <a:solidFill>
                  <a:srgbClr val="000000"/>
                </a:solidFill>
              </a:rPr>
              <a:t>їх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вивчення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00"/>
                </a:solidFill>
              </a:rPr>
              <a:t>10. </a:t>
            </a:r>
            <a:r>
              <a:rPr lang="ru-RU" sz="1600" dirty="0" err="1">
                <a:solidFill>
                  <a:srgbClr val="000000"/>
                </a:solidFill>
              </a:rPr>
              <a:t>Об’єктивно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оцінювати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знання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учнів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відповідно</a:t>
            </a:r>
            <a:r>
              <a:rPr lang="ru-RU" sz="1600" dirty="0">
                <a:solidFill>
                  <a:srgbClr val="000000"/>
                </a:solidFill>
              </a:rPr>
              <a:t> до </a:t>
            </a:r>
            <a:r>
              <a:rPr lang="ru-RU" sz="1600" dirty="0" err="1">
                <a:solidFill>
                  <a:srgbClr val="000000"/>
                </a:solidFill>
              </a:rPr>
              <a:t>існуючих</a:t>
            </a:r>
            <a:r>
              <a:rPr lang="ru-RU" sz="1600" dirty="0">
                <a:solidFill>
                  <a:srgbClr val="000000"/>
                </a:solidFill>
              </a:rPr>
              <a:t> норм та </a:t>
            </a:r>
            <a:r>
              <a:rPr lang="ru-RU" sz="1600" dirty="0" err="1">
                <a:solidFill>
                  <a:srgbClr val="000000"/>
                </a:solidFill>
              </a:rPr>
              <a:t>критеріїв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89" y="192559"/>
            <a:ext cx="2012975" cy="11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4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83618" y="188640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Rectangle 53"/>
          <p:cNvSpPr txBox="1">
            <a:spLocks noGrp="1"/>
          </p:cNvSpPr>
          <p:nvPr>
            <p:ph type="title"/>
          </p:nvPr>
        </p:nvSpPr>
        <p:spPr>
          <a:xfrm>
            <a:off x="395536" y="548679"/>
            <a:ext cx="8569076" cy="28803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uk-UA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>\</a:t>
            </a:r>
            <a:endParaRPr lang="ru-RU" sz="2400" b="1" dirty="0">
              <a:solidFill>
                <a:srgbClr val="004574"/>
              </a:solidFill>
            </a:endParaRPr>
          </a:p>
        </p:txBody>
      </p:sp>
      <p:sp>
        <p:nvSpPr>
          <p:cNvPr id="6" name="Rectangle 38"/>
          <p:cNvSpPr/>
          <p:nvPr/>
        </p:nvSpPr>
        <p:spPr>
          <a:xfrm>
            <a:off x="539552" y="1484784"/>
            <a:ext cx="8729667" cy="369332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1" indent="4572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4296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1800" b="1" i="1" u="none" strike="noStrike" kern="1200" cap="none" spc="0" baseline="0" dirty="0" smtClean="0">
                <a:solidFill>
                  <a:srgbClr val="004574"/>
                </a:solidFill>
                <a:uFillTx/>
                <a:latin typeface="Arial"/>
                <a:cs typeface="Times New Roman" pitchFamily="18"/>
              </a:rPr>
              <a:t> </a:t>
            </a:r>
            <a:endParaRPr lang="uk-UA" sz="1800" b="1" i="1" u="none" strike="noStrike" kern="1200" cap="none" spc="0" baseline="0" dirty="0">
              <a:solidFill>
                <a:srgbClr val="004574"/>
              </a:solidFill>
              <a:uFillTx/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48680"/>
            <a:ext cx="64807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  <a:t>Кожна дитина приходить до школи </a:t>
            </a:r>
            <a:b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</a:br>
            <a: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  <a:t>зі своїми інтересами, поглядами, </a:t>
            </a:r>
            <a:b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</a:br>
            <a: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  <a:t>проблемами,    </a:t>
            </a:r>
            <a:b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</a:br>
            <a: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  <a:t>індивідуальними здібностями. </a:t>
            </a:r>
            <a:b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06896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1F497D"/>
                </a:solidFill>
                <a:latin typeface="Times New Roman"/>
                <a:ea typeface="Times New Roman"/>
                <a:cs typeface="Arial" charset="0"/>
              </a:rPr>
              <a:t>І тільки від учителя та педколективу залежить, чи зможуть вони максимально розкрити потенційні можливості дитини, стимулювати її до особистісно-розвивальної творчості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1" y="2616271"/>
            <a:ext cx="31337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9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3" y="127216"/>
            <a:ext cx="9659941" cy="7245348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WordArt 5"/>
          <p:cNvSpPr/>
          <p:nvPr/>
        </p:nvSpPr>
        <p:spPr>
          <a:xfrm>
            <a:off x="684208" y="333371"/>
            <a:ext cx="7867653" cy="574672"/>
          </a:xfrm>
          <a:prstGeom prst="rect">
            <a:avLst/>
          </a:prstGeom>
        </p:spPr>
        <p:txBody>
          <a:bodyPr vert="horz" wrap="none" lIns="91440" tIns="45720" rIns="91440" bIns="45720" fromWordArt="1" anchor="t" anchorCtr="1" compatLnSpc="1">
            <a:prstTxWarp prst="textPlain">
              <a:avLst/>
            </a:prstTxWarp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3600" b="1" dirty="0">
              <a:ln>
                <a:noFill/>
                <a:prstDash val="solid"/>
                <a:tailEnd type="arrow"/>
              </a:ln>
              <a:solidFill>
                <a:srgbClr val="004472"/>
              </a:solidFill>
              <a:latin typeface="Arial"/>
              <a:cs typeface="Arial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23853" y="1196977"/>
            <a:ext cx="8424860" cy="861774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spcBef>
                <a:spcPts val="12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 b="1" i="1" kern="0" dirty="0">
              <a:solidFill>
                <a:srgbClr val="004472"/>
              </a:solidFill>
              <a:latin typeface="Arial"/>
            </a:endParaRPr>
          </a:p>
          <a:p>
            <a:pPr algn="just">
              <a:spcBef>
                <a:spcPts val="12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000" b="1" i="1" kern="0" dirty="0" smtClean="0">
                <a:solidFill>
                  <a:srgbClr val="004472"/>
                </a:solidFill>
                <a:latin typeface="Arial"/>
              </a:rPr>
              <a:t>           \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8179" y="908054"/>
            <a:ext cx="5184776" cy="400050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 b="1" i="1" u="sng" dirty="0">
              <a:solidFill>
                <a:srgbClr val="004472"/>
              </a:solidFill>
              <a:latin typeface="Arial"/>
            </a:endParaRPr>
          </a:p>
        </p:txBody>
      </p:sp>
      <p:pic>
        <p:nvPicPr>
          <p:cNvPr id="9" name="Picture 10" descr="fon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1" y="280099"/>
            <a:ext cx="2537553" cy="165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1" y="268936"/>
            <a:ext cx="76328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tabLst>
                <a:tab pos="3937000" algn="l"/>
              </a:tabLst>
            </a:pPr>
            <a:endParaRPr lang="ru-RU" sz="24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 fontAlgn="base">
              <a:spcBef>
                <a:spcPct val="20000"/>
              </a:spcBef>
              <a:tabLst>
                <a:tab pos="3937000" algn="l"/>
              </a:tabLst>
            </a:pPr>
            <a:r>
              <a:rPr lang="ru-RU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Станом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на </a:t>
            </a:r>
            <a:r>
              <a:rPr lang="ru-RU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05.09.24р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. в </a:t>
            </a:r>
            <a:r>
              <a:rPr lang="ru-RU" sz="2800" kern="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закладі</a:t>
            </a:r>
            <a:endParaRPr lang="ru-RU" sz="28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 fontAlgn="base">
              <a:spcBef>
                <a:spcPct val="20000"/>
              </a:spcBef>
              <a:tabLst>
                <a:tab pos="3937000" algn="l"/>
              </a:tabLst>
            </a:pPr>
            <a:r>
              <a:rPr lang="ru-RU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</a:t>
            </a:r>
            <a:r>
              <a:rPr lang="ru-RU" sz="2800" kern="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налічувалося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563 </a:t>
            </a:r>
            <a:r>
              <a:rPr lang="ru-RU" sz="2800" kern="0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учнів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28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 fontAlgn="base">
              <a:spcBef>
                <a:spcPct val="20000"/>
              </a:spcBef>
              <a:tabLst>
                <a:tab pos="3937000" algn="l"/>
              </a:tabLst>
            </a:pP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</a:t>
            </a:r>
            <a:r>
              <a:rPr lang="ru-RU" sz="2800" kern="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протягом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року </a:t>
            </a:r>
            <a:r>
              <a:rPr lang="ru-RU" sz="2800" kern="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прибуло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24 </a:t>
            </a:r>
            <a:r>
              <a:rPr lang="ru-RU" sz="2800" kern="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учнів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800" kern="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вибуло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20 </a:t>
            </a:r>
            <a:r>
              <a:rPr lang="ru-RU" sz="2800" kern="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учнів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станом на  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30.05.2025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  <a:ea typeface="Times New Roman"/>
              </a:rPr>
              <a:t>р.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sz="2800" kern="0" dirty="0" err="1">
                <a:solidFill>
                  <a:srgbClr val="000000"/>
                </a:solidFill>
                <a:latin typeface="Times New Roman"/>
                <a:ea typeface="Times New Roman"/>
              </a:rPr>
              <a:t>закладі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2800" kern="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налічувалося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567 </a:t>
            </a:r>
            <a:r>
              <a:rPr lang="ru-RU" sz="2800" kern="0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учнів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uk-UA" sz="2800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них 298 хлопців та 269 дівчини.</a:t>
            </a:r>
            <a:endParaRPr lang="ru-RU" sz="2800" kern="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tabLst>
                <a:tab pos="3937000" algn="l"/>
              </a:tabLst>
            </a:pPr>
            <a:r>
              <a:rPr lang="ru-RU" sz="2800" kern="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Середня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kern="0" dirty="0" err="1">
                <a:solidFill>
                  <a:srgbClr val="000000"/>
                </a:solidFill>
                <a:latin typeface="Times New Roman"/>
                <a:ea typeface="Times New Roman"/>
              </a:rPr>
              <a:t>наповнюваність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kern="0" dirty="0" err="1">
                <a:solidFill>
                  <a:srgbClr val="000000"/>
                </a:solidFill>
                <a:latin typeface="Times New Roman"/>
                <a:ea typeface="Times New Roman"/>
              </a:rPr>
              <a:t>учнів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 по закладу становила </a:t>
            </a:r>
            <a:r>
              <a:rPr lang="ru-RU" sz="2800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28 </a:t>
            </a:r>
            <a:r>
              <a:rPr lang="ru-RU" sz="2800" kern="0" dirty="0" err="1">
                <a:solidFill>
                  <a:srgbClr val="C00000"/>
                </a:solidFill>
                <a:latin typeface="Times New Roman"/>
                <a:ea typeface="Times New Roman"/>
              </a:rPr>
              <a:t>учнів</a:t>
            </a:r>
            <a:r>
              <a:rPr lang="ru-RU" sz="2800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</a:p>
          <a:p>
            <a:pPr algn="ctr" fontAlgn="base">
              <a:spcBef>
                <a:spcPct val="20000"/>
              </a:spcBef>
              <a:tabLst>
                <a:tab pos="3937000" algn="l"/>
              </a:tabLst>
            </a:pPr>
            <a:r>
              <a:rPr lang="ru-RU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 </a:t>
            </a:r>
            <a:r>
              <a:rPr lang="uk-UA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час військового стану </a:t>
            </a:r>
            <a:r>
              <a:rPr lang="uk-UA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 </a:t>
            </a:r>
            <a:r>
              <a:rPr lang="uk-UA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навчання в </a:t>
            </a:r>
            <a:r>
              <a:rPr lang="uk-UA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заклад </a:t>
            </a:r>
            <a:r>
              <a:rPr lang="uk-UA" sz="2800" kern="0" dirty="0">
                <a:solidFill>
                  <a:srgbClr val="000000"/>
                </a:solidFill>
                <a:latin typeface="Times New Roman"/>
                <a:ea typeface="Times New Roman"/>
              </a:rPr>
              <a:t>було </a:t>
            </a:r>
            <a:r>
              <a:rPr lang="uk-UA" sz="2800" kern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зараховано </a:t>
            </a:r>
            <a:r>
              <a:rPr lang="uk-UA" sz="2800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136 </a:t>
            </a:r>
            <a:r>
              <a:rPr lang="uk-UA" sz="2800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учнів </a:t>
            </a:r>
            <a:r>
              <a:rPr lang="uk-UA" sz="2800" kern="0" dirty="0">
                <a:solidFill>
                  <a:srgbClr val="C00000"/>
                </a:solidFill>
                <a:latin typeface="Times New Roman"/>
                <a:ea typeface="Times New Roman"/>
              </a:rPr>
              <a:t>з числа </a:t>
            </a:r>
            <a:r>
              <a:rPr lang="uk-UA" sz="2800" kern="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ВПО.</a:t>
            </a:r>
            <a:endParaRPr lang="ru-RU" sz="2800" kern="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6895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857999"/>
            <a:ext cx="9144000" cy="260347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Rectangle 53"/>
          <p:cNvSpPr txBox="1">
            <a:spLocks noGrp="1"/>
          </p:cNvSpPr>
          <p:nvPr>
            <p:ph type="title"/>
          </p:nvPr>
        </p:nvSpPr>
        <p:spPr>
          <a:xfrm>
            <a:off x="107504" y="548679"/>
            <a:ext cx="8857108" cy="360041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38"/>
          <p:cNvSpPr/>
          <p:nvPr/>
        </p:nvSpPr>
        <p:spPr>
          <a:xfrm>
            <a:off x="539552" y="1484784"/>
            <a:ext cx="8729667" cy="369332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lvl="1" indent="457200" algn="just" hangingPunct="0">
              <a:tabLst>
                <a:tab pos="84296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b="1" i="1" dirty="0" smtClean="0">
                <a:solidFill>
                  <a:srgbClr val="004574"/>
                </a:solidFill>
                <a:latin typeface="Arial"/>
                <a:cs typeface="Times New Roman" pitchFamily="18"/>
              </a:rPr>
              <a:t> </a:t>
            </a:r>
            <a:endParaRPr lang="uk-UA" b="1" i="1" dirty="0">
              <a:solidFill>
                <a:srgbClr val="004574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26818"/>
              </p:ext>
            </p:extLst>
          </p:nvPr>
        </p:nvGraphicFramePr>
        <p:xfrm>
          <a:off x="467544" y="332651"/>
          <a:ext cx="8064895" cy="5904660"/>
        </p:xfrm>
        <a:graphic>
          <a:graphicData uri="http://schemas.openxmlformats.org/drawingml/2006/table">
            <a:tbl>
              <a:tblPr/>
              <a:tblGrid>
                <a:gridCol w="1148426"/>
                <a:gridCol w="1262620"/>
                <a:gridCol w="1033421"/>
                <a:gridCol w="863343"/>
                <a:gridCol w="973489"/>
                <a:gridCol w="923276"/>
                <a:gridCol w="923276"/>
                <a:gridCol w="937044"/>
              </a:tblGrid>
              <a:tr h="37645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latin typeface="Times New Roman"/>
                          <a:ea typeface="Calibri"/>
                          <a:cs typeface="Times New Roman"/>
                        </a:rPr>
                        <a:t>Клас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latin typeface="Times New Roman"/>
                          <a:ea typeface="Calibri"/>
                          <a:cs typeface="Times New Roman"/>
                        </a:rPr>
                        <a:t>Було на 05.09.24р.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Прибуло </a:t>
                      </a:r>
                      <a:endParaRPr lang="ru-RU" sz="9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Вибуло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</a:t>
                      </a:r>
                      <a:endParaRPr lang="ru-RU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патронаж</a:t>
                      </a:r>
                      <a:endParaRPr lang="ru-RU" sz="9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Сімейна</a:t>
                      </a:r>
                      <a:endParaRPr lang="ru-RU" sz="9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9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Екстернат</a:t>
                      </a:r>
                      <a:endParaRPr lang="ru-RU" sz="9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 30.05.25 р</a:t>
                      </a:r>
                      <a:r>
                        <a:rPr lang="uk-UA" sz="1000" kern="12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9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3-А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3-Б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5-А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31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5-Б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6-А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6-Б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6-В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7-А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7-Б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7-В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8-А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8-Б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9-А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9-Б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10-А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10- Б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77" marR="7077" marT="7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4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РАЗОМ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563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19" marR="44819" marT="7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600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567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18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83618" y="188640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3" name="Picture 3" descr="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6610353"/>
            <a:ext cx="9144000" cy="247646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4" name="Picture 4" descr="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7" y="6237286"/>
            <a:ext cx="3228974" cy="485775"/>
          </a:xfrm>
          <a:prstGeom prst="rect">
            <a:avLst/>
          </a:prstGeom>
          <a:noFill/>
          <a:ln>
            <a:noFill/>
            <a:tailEnd type="arrow"/>
          </a:ln>
        </p:spPr>
      </p:pic>
      <p:sp>
        <p:nvSpPr>
          <p:cNvPr id="5" name="Rectangle 53"/>
          <p:cNvSpPr txBox="1">
            <a:spLocks noGrp="1"/>
          </p:cNvSpPr>
          <p:nvPr>
            <p:ph type="title"/>
          </p:nvPr>
        </p:nvSpPr>
        <p:spPr>
          <a:xfrm>
            <a:off x="395536" y="548679"/>
            <a:ext cx="8569076" cy="28803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24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  <a:t/>
            </a:r>
            <a:br>
              <a:rPr lang="ru-RU" sz="1800" b="1" i="1" dirty="0" smtClean="0">
                <a:solidFill>
                  <a:srgbClr val="073763"/>
                </a:solidFill>
                <a:effectLst/>
                <a:latin typeface="Lora"/>
                <a:ea typeface="Times New Roman"/>
                <a:cs typeface="Arial"/>
              </a:rPr>
            </a:br>
            <a:endParaRPr lang="ru-RU" sz="2400" b="1" dirty="0">
              <a:solidFill>
                <a:srgbClr val="004574"/>
              </a:solidFill>
            </a:endParaRPr>
          </a:p>
        </p:txBody>
      </p:sp>
      <p:sp>
        <p:nvSpPr>
          <p:cNvPr id="6" name="Rectangle 38"/>
          <p:cNvSpPr/>
          <p:nvPr/>
        </p:nvSpPr>
        <p:spPr>
          <a:xfrm>
            <a:off x="539552" y="1484784"/>
            <a:ext cx="8729667" cy="369332"/>
          </a:xfrm>
          <a:prstGeom prst="rect">
            <a:avLst/>
          </a:prstGeom>
          <a:noFill/>
          <a:ln>
            <a:noFill/>
            <a:prstDash val="solid"/>
            <a:tailEnd type="arrow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1" indent="45720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4296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1800" b="1" i="1" u="none" strike="noStrike" kern="1200" cap="none" spc="0" baseline="0" dirty="0" smtClean="0">
                <a:solidFill>
                  <a:srgbClr val="004574"/>
                </a:solidFill>
                <a:uFillTx/>
                <a:latin typeface="Arial"/>
                <a:cs typeface="Times New Roman" pitchFamily="18"/>
              </a:rPr>
              <a:t> </a:t>
            </a:r>
            <a:endParaRPr lang="uk-UA" sz="1800" b="1" i="1" u="none" strike="noStrike" kern="1200" cap="none" spc="0" baseline="0" dirty="0">
              <a:solidFill>
                <a:srgbClr val="004574"/>
              </a:solidFill>
              <a:uFillTx/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208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48681"/>
            <a:ext cx="64807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  <a:t/>
            </a:r>
            <a:br>
              <a:rPr lang="uk-UA" sz="2800" b="1" dirty="0">
                <a:solidFill>
                  <a:srgbClr val="C00000"/>
                </a:solidFill>
                <a:latin typeface="Times New Roman"/>
                <a:ea typeface="Times New Roman"/>
                <a:cs typeface="Arial" charset="0"/>
              </a:rPr>
            </a:b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6" y="332648"/>
          <a:ext cx="8280918" cy="6070476"/>
        </p:xfrm>
        <a:graphic>
          <a:graphicData uri="http://schemas.openxmlformats.org/drawingml/2006/table">
            <a:tbl>
              <a:tblPr/>
              <a:tblGrid>
                <a:gridCol w="288030"/>
                <a:gridCol w="1872208"/>
                <a:gridCol w="528620"/>
                <a:gridCol w="643811"/>
                <a:gridCol w="752122"/>
                <a:gridCol w="863463"/>
                <a:gridCol w="965715"/>
                <a:gridCol w="752122"/>
                <a:gridCol w="751364"/>
                <a:gridCol w="863463"/>
              </a:tblGrid>
              <a:tr h="432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ПІБ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</a:t>
                      </a:r>
                      <a:endParaRPr lang="ru-RU" sz="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К-сть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Times New Roman"/>
                          <a:cs typeface="Times New Roman"/>
                        </a:rPr>
                        <a:t>учнів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Високий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solidFill>
                            <a:srgbClr val="333F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Достатній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solidFill>
                            <a:srgbClr val="333F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Початковий 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Calibri"/>
                          <a:ea typeface="Times New Roman"/>
                          <a:cs typeface="Times New Roman"/>
                        </a:rPr>
                        <a:t>Якість знань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uk-UA" sz="1000" kern="1200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Рівень знань </a:t>
                      </a:r>
                      <a:endParaRPr lang="ru-RU" sz="8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</a:pPr>
                      <a:r>
                        <a:rPr lang="uk-UA" sz="1000" kern="1200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Томинець</a:t>
                      </a:r>
                      <a:r>
                        <a:rPr lang="uk-UA" sz="18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М.Ю.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31/29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4/14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13/45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11/38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1/3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17/59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28/97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Глушко В.В.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5-Б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29/25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2/8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13/52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7/28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3/12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14/58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15/60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Рурич  Р.Ф.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6-А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22/19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1/5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6/32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11/58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1/5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7/37</a:t>
                      </a:r>
                      <a:endParaRPr lang="ru-RU" sz="180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18/95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Котьо  Ф.Ф.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6-Б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27/23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1/4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12/52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10/43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80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13/57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23/100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Глеба  М. О.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6-В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25/24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2/8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9/38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12/50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1/4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11/46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23/96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Криницька  Т.М.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7-А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30/29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2/7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8/28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15/51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4/14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10/35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25/86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Шклярук</a:t>
                      </a:r>
                      <a:r>
                        <a:rPr lang="uk-UA" sz="18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В.В.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7-Б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34/31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1/3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10/32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20/65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11/35</a:t>
                      </a:r>
                      <a:endParaRPr lang="ru-RU" sz="180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31/100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Колбасовська  Т.І.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7-В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28/23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1/4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6/26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7/30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9/40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7/30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14/61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Палагонич  М.І.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8-А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33/25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15/60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7/28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3/12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15/60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22/88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Грабар А.І.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8-Б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32/28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11/39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16/57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1/4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11/39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27/ 96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Книш  О.О.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9-А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31/29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4/14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11/38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13/45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1/3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15/52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28/86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Цоцко М.І.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9-Б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29/24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12/50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12/50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12/50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24/100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Лівак М.Л.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10-А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22/21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2/10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8/38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10/48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1/5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10/48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20/95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Шапран  О.М.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10- Б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25/23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1/4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6/26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15/65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1/4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7/30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22/96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Дідик  Т.Т.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29/26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2/8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9/35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8/31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7/27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11/42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19/73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7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  <a:cs typeface="Times New Roman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Усього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187" marR="34187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800" b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427  /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800" b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379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79" marR="42179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 /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6 %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 /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39,3%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174 /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45,9%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33/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8,7%</a:t>
                      </a:r>
                      <a:endParaRPr lang="ru-RU" sz="18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172 /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45,3%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0" marR="6660" marT="66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346/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sng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91,2%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59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0"/>
            <a:ext cx="8785225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036496" cy="1143000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Високий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рівень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знань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з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усіх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базових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предметів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у 2024-2025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н.р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. показали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учні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539551" y="1124744"/>
            <a:ext cx="3961011" cy="5485606"/>
          </a:xfrm>
        </p:spPr>
        <p:txBody>
          <a:bodyPr/>
          <a:lstStyle/>
          <a:p>
            <a:pPr marL="0" lvl="0" indent="0" algn="just">
              <a:spcAft>
                <a:spcPts val="0"/>
              </a:spcAft>
              <a:buNone/>
            </a:pPr>
            <a:endParaRPr lang="uk-UA" sz="1400" dirty="0" smtClean="0">
              <a:latin typeface="Times New Roman"/>
              <a:ea typeface="Times New Roman"/>
            </a:endParaRPr>
          </a:p>
          <a:p>
            <a:r>
              <a:rPr lang="uk-UA" sz="2000" b="1" u="sng" dirty="0" smtClean="0">
                <a:solidFill>
                  <a:srgbClr val="FF0000"/>
                </a:solidFill>
              </a:rPr>
              <a:t>5А</a:t>
            </a:r>
            <a:r>
              <a:rPr lang="uk-UA" sz="2000" dirty="0" smtClean="0"/>
              <a:t> -   </a:t>
            </a:r>
            <a:r>
              <a:rPr lang="uk-UA" sz="2000" dirty="0" err="1" smtClean="0"/>
              <a:t>Бабунич</a:t>
            </a:r>
            <a:r>
              <a:rPr lang="uk-UA" sz="2000" dirty="0" smtClean="0"/>
              <a:t> Тарас </a:t>
            </a:r>
            <a:endParaRPr lang="ru-RU" sz="2000" dirty="0" smtClean="0"/>
          </a:p>
          <a:p>
            <a:r>
              <a:rPr lang="uk-UA" sz="2000" dirty="0" smtClean="0"/>
              <a:t>          </a:t>
            </a:r>
            <a:r>
              <a:rPr lang="uk-UA" sz="2000" dirty="0" err="1" smtClean="0"/>
              <a:t>Брезвин</a:t>
            </a:r>
            <a:r>
              <a:rPr lang="uk-UA" sz="2000" dirty="0" smtClean="0"/>
              <a:t>  Данило;</a:t>
            </a:r>
            <a:endParaRPr lang="ru-RU" sz="2000" dirty="0" smtClean="0"/>
          </a:p>
          <a:p>
            <a:r>
              <a:rPr lang="uk-UA" sz="2000" dirty="0" smtClean="0"/>
              <a:t>          </a:t>
            </a:r>
            <a:r>
              <a:rPr lang="uk-UA" sz="2000" dirty="0" err="1" smtClean="0"/>
              <a:t>Зан</a:t>
            </a:r>
            <a:r>
              <a:rPr lang="uk-UA" sz="2000" dirty="0" smtClean="0"/>
              <a:t>  Катерина</a:t>
            </a:r>
            <a:endParaRPr lang="ru-RU" sz="2000" dirty="0" smtClean="0"/>
          </a:p>
          <a:p>
            <a:r>
              <a:rPr lang="uk-UA" sz="2000" b="1" dirty="0" smtClean="0"/>
              <a:t>          </a:t>
            </a:r>
            <a:r>
              <a:rPr lang="uk-UA" sz="2000" dirty="0" err="1" smtClean="0"/>
              <a:t>Маркулич</a:t>
            </a:r>
            <a:r>
              <a:rPr lang="uk-UA" sz="2000" dirty="0" smtClean="0"/>
              <a:t> </a:t>
            </a:r>
            <a:r>
              <a:rPr lang="uk-UA" sz="2000" dirty="0" smtClean="0"/>
              <a:t>Богдан</a:t>
            </a:r>
            <a:endParaRPr lang="ru-RU" sz="2000" dirty="0" smtClean="0"/>
          </a:p>
          <a:p>
            <a:r>
              <a:rPr lang="uk-UA" sz="2000" dirty="0" smtClean="0"/>
              <a:t>          </a:t>
            </a:r>
            <a:r>
              <a:rPr lang="uk-UA" sz="2000" dirty="0" err="1" smtClean="0"/>
              <a:t>Москальов</a:t>
            </a:r>
            <a:r>
              <a:rPr lang="uk-UA" sz="2000" dirty="0" smtClean="0"/>
              <a:t> </a:t>
            </a:r>
            <a:r>
              <a:rPr lang="uk-UA" sz="2000" dirty="0" err="1" smtClean="0"/>
              <a:t>Марк</a:t>
            </a:r>
            <a:endParaRPr lang="uk-UA" sz="2000" dirty="0" smtClean="0"/>
          </a:p>
          <a:p>
            <a:r>
              <a:rPr lang="uk-UA" sz="2000" b="1" u="sng" dirty="0" smtClean="0">
                <a:solidFill>
                  <a:srgbClr val="FF0000"/>
                </a:solidFill>
              </a:rPr>
              <a:t>5-Б</a:t>
            </a:r>
            <a:r>
              <a:rPr lang="uk-UA" sz="2000" dirty="0" smtClean="0"/>
              <a:t>  -  </a:t>
            </a:r>
            <a:r>
              <a:rPr lang="uk-UA" sz="2000" dirty="0" err="1" smtClean="0"/>
              <a:t>Дуран</a:t>
            </a:r>
            <a:r>
              <a:rPr lang="uk-UA" sz="2000" dirty="0" smtClean="0"/>
              <a:t> Микола</a:t>
            </a:r>
            <a:endParaRPr lang="ru-RU" sz="2000" dirty="0" smtClean="0"/>
          </a:p>
          <a:p>
            <a:r>
              <a:rPr lang="uk-UA" sz="2000" b="1" u="sng" dirty="0" smtClean="0">
                <a:solidFill>
                  <a:srgbClr val="FF0000"/>
                </a:solidFill>
              </a:rPr>
              <a:t>6-А</a:t>
            </a:r>
            <a:r>
              <a:rPr lang="uk-UA" sz="2000" dirty="0" smtClean="0"/>
              <a:t> -  Лечига Ярослав</a:t>
            </a:r>
            <a:endParaRPr lang="ru-RU" sz="2000" dirty="0" smtClean="0"/>
          </a:p>
          <a:p>
            <a:r>
              <a:rPr lang="uk-UA" sz="2000" b="1" u="sng" dirty="0" smtClean="0">
                <a:solidFill>
                  <a:srgbClr val="FF0000"/>
                </a:solidFill>
              </a:rPr>
              <a:t>6-Б</a:t>
            </a:r>
            <a:r>
              <a:rPr lang="uk-UA" sz="2000" dirty="0" smtClean="0"/>
              <a:t> -   </a:t>
            </a:r>
            <a:r>
              <a:rPr lang="uk-UA" sz="2000" dirty="0" err="1" smtClean="0"/>
              <a:t>Єрьоміна</a:t>
            </a:r>
            <a:r>
              <a:rPr lang="uk-UA" sz="2000" dirty="0" smtClean="0"/>
              <a:t>  Юлія</a:t>
            </a:r>
            <a:endParaRPr lang="ru-RU" sz="2000" dirty="0" smtClean="0"/>
          </a:p>
          <a:p>
            <a:r>
              <a:rPr lang="uk-UA" sz="2000" b="1" u="sng" dirty="0" smtClean="0">
                <a:solidFill>
                  <a:srgbClr val="FF0000"/>
                </a:solidFill>
              </a:rPr>
              <a:t>6-В</a:t>
            </a:r>
            <a:r>
              <a:rPr lang="uk-UA" sz="2000" dirty="0" smtClean="0"/>
              <a:t> -  </a:t>
            </a:r>
            <a:r>
              <a:rPr lang="uk-UA" sz="2000" dirty="0" err="1" smtClean="0"/>
              <a:t>Вишньова</a:t>
            </a:r>
            <a:r>
              <a:rPr lang="uk-UA" sz="2000" dirty="0" smtClean="0"/>
              <a:t> Богдана</a:t>
            </a:r>
            <a:endParaRPr lang="ru-RU" sz="2000" dirty="0" smtClean="0"/>
          </a:p>
          <a:p>
            <a:r>
              <a:rPr lang="uk-UA" sz="2000" dirty="0" smtClean="0"/>
              <a:t>          Костюк Варвара</a:t>
            </a:r>
          </a:p>
          <a:p>
            <a:r>
              <a:rPr lang="uk-UA" sz="2000" b="1" u="sng" dirty="0" smtClean="0">
                <a:solidFill>
                  <a:srgbClr val="FF0000"/>
                </a:solidFill>
              </a:rPr>
              <a:t>7-А</a:t>
            </a:r>
            <a:r>
              <a:rPr lang="uk-UA" sz="2000" dirty="0" smtClean="0"/>
              <a:t> -  </a:t>
            </a:r>
            <a:r>
              <a:rPr lang="uk-UA" sz="2000" dirty="0" err="1" smtClean="0"/>
              <a:t>Горбей</a:t>
            </a:r>
            <a:r>
              <a:rPr lang="uk-UA" sz="2000" dirty="0" smtClean="0"/>
              <a:t> Дмитро</a:t>
            </a:r>
            <a:endParaRPr lang="ru-RU" sz="2000" dirty="0" smtClean="0"/>
          </a:p>
          <a:p>
            <a:r>
              <a:rPr lang="uk-UA" sz="2000" dirty="0" smtClean="0"/>
              <a:t>          </a:t>
            </a:r>
            <a:r>
              <a:rPr lang="uk-UA" sz="2000" dirty="0" err="1" smtClean="0"/>
              <a:t>Шуваринська</a:t>
            </a:r>
            <a:r>
              <a:rPr lang="uk-UA" sz="2000" dirty="0" smtClean="0"/>
              <a:t> Софія</a:t>
            </a:r>
            <a:endParaRPr lang="ru-RU" sz="2000" dirty="0" smtClean="0"/>
          </a:p>
          <a:p>
            <a:endParaRPr lang="ru-RU" sz="2000" dirty="0" smtClean="0"/>
          </a:p>
          <a:p>
            <a:pPr marL="0" lvl="0" indent="0" algn="just">
              <a:spcAft>
                <a:spcPts val="0"/>
              </a:spcAft>
              <a:buNone/>
            </a:pPr>
            <a:endParaRPr lang="ru-RU" sz="1600" dirty="0" smtClean="0">
              <a:solidFill>
                <a:srgbClr val="002060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352800" algn="l"/>
              </a:tabLst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352800" algn="l"/>
              </a:tabLst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  <a:tabLst>
                <a:tab pos="3352800" algn="l"/>
              </a:tabLs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90000"/>
              </a:lnSpc>
            </a:pPr>
            <a:endParaRPr lang="ru-RU" sz="700" dirty="0"/>
          </a:p>
        </p:txBody>
      </p:sp>
      <p:pic>
        <p:nvPicPr>
          <p:cNvPr id="28679" name="Picture 7" descr="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0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8148" flipH="1">
            <a:off x="5580672" y="756452"/>
            <a:ext cx="139896" cy="1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196752"/>
            <a:ext cx="4603874" cy="5184576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r>
              <a:rPr lang="uk-UA" sz="2000" b="1" u="sng" dirty="0" smtClean="0">
                <a:solidFill>
                  <a:srgbClr val="FF0000"/>
                </a:solidFill>
              </a:rPr>
              <a:t>7-Б</a:t>
            </a:r>
            <a:r>
              <a:rPr lang="uk-UA" sz="2000" dirty="0" smtClean="0"/>
              <a:t>  -  </a:t>
            </a:r>
            <a:r>
              <a:rPr lang="uk-UA" sz="2000" dirty="0" err="1" smtClean="0"/>
              <a:t>Шклярук</a:t>
            </a:r>
            <a:r>
              <a:rPr lang="uk-UA" sz="2000" dirty="0" smtClean="0"/>
              <a:t> Лілія</a:t>
            </a: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     </a:t>
            </a:r>
            <a:r>
              <a:rPr lang="uk-UA" sz="2000" b="1" u="sng" dirty="0" smtClean="0">
                <a:solidFill>
                  <a:srgbClr val="FF0000"/>
                </a:solidFill>
              </a:rPr>
              <a:t>7-В</a:t>
            </a:r>
            <a:r>
              <a:rPr lang="uk-UA" sz="2000" dirty="0" smtClean="0"/>
              <a:t>  -  </a:t>
            </a:r>
            <a:r>
              <a:rPr lang="uk-UA" sz="2000" dirty="0" err="1" smtClean="0"/>
              <a:t>Попадинець</a:t>
            </a:r>
            <a:r>
              <a:rPr lang="uk-UA" sz="2000" dirty="0" smtClean="0"/>
              <a:t> Валерія</a:t>
            </a:r>
            <a:endParaRPr lang="ru-RU" sz="2000" dirty="0" smtClean="0"/>
          </a:p>
          <a:p>
            <a:r>
              <a:rPr lang="uk-UA" sz="2000" b="1" u="sng" dirty="0" smtClean="0">
                <a:solidFill>
                  <a:srgbClr val="FF0000"/>
                </a:solidFill>
              </a:rPr>
              <a:t>9-А </a:t>
            </a:r>
            <a:r>
              <a:rPr lang="uk-UA" sz="2000" dirty="0" smtClean="0"/>
              <a:t> -  </a:t>
            </a:r>
            <a:r>
              <a:rPr lang="uk-UA" sz="2000" dirty="0" err="1" smtClean="0"/>
              <a:t>Гузинець</a:t>
            </a:r>
            <a:r>
              <a:rPr lang="uk-UA" sz="2000" dirty="0" smtClean="0"/>
              <a:t> </a:t>
            </a:r>
            <a:r>
              <a:rPr lang="uk-UA" sz="2000" dirty="0" err="1" smtClean="0"/>
              <a:t>Крістіна</a:t>
            </a:r>
            <a:r>
              <a:rPr lang="uk-UA" sz="2000" dirty="0" smtClean="0"/>
              <a:t> </a:t>
            </a:r>
            <a:endParaRPr lang="ru-RU" sz="2000" dirty="0" smtClean="0"/>
          </a:p>
          <a:p>
            <a:r>
              <a:rPr lang="uk-UA" sz="2000" dirty="0" smtClean="0"/>
              <a:t>       </a:t>
            </a:r>
            <a:r>
              <a:rPr lang="uk-UA" sz="2000" dirty="0" err="1" smtClean="0"/>
              <a:t>Дуркота</a:t>
            </a:r>
            <a:r>
              <a:rPr lang="uk-UA" sz="2000" dirty="0" smtClean="0"/>
              <a:t> Анастасія</a:t>
            </a:r>
            <a:endParaRPr lang="ru-RU" sz="2000" dirty="0" smtClean="0"/>
          </a:p>
          <a:p>
            <a:r>
              <a:rPr lang="uk-UA" sz="2000" dirty="0" smtClean="0"/>
              <a:t>       Лопіт Іван </a:t>
            </a:r>
            <a:endParaRPr lang="ru-RU" sz="2000" dirty="0" smtClean="0"/>
          </a:p>
          <a:p>
            <a:r>
              <a:rPr lang="uk-UA" sz="2000" dirty="0" smtClean="0"/>
              <a:t>       </a:t>
            </a:r>
            <a:r>
              <a:rPr lang="uk-UA" sz="2000" dirty="0" err="1" smtClean="0"/>
              <a:t>Трофимов</a:t>
            </a:r>
            <a:r>
              <a:rPr lang="uk-UA" sz="2000" dirty="0" smtClean="0"/>
              <a:t>  Михайло </a:t>
            </a:r>
            <a:endParaRPr lang="ru-RU" sz="2000" dirty="0" smtClean="0"/>
          </a:p>
          <a:p>
            <a:pPr>
              <a:buNone/>
            </a:pPr>
            <a:r>
              <a:rPr lang="uk-UA" sz="2000" b="1" dirty="0" smtClean="0">
                <a:solidFill>
                  <a:srgbClr val="FF0000"/>
                </a:solidFill>
              </a:rPr>
              <a:t>   </a:t>
            </a:r>
            <a:r>
              <a:rPr lang="uk-UA" sz="2000" b="1" u="sng" dirty="0" smtClean="0">
                <a:solidFill>
                  <a:srgbClr val="FF0000"/>
                </a:solidFill>
              </a:rPr>
              <a:t>10-А</a:t>
            </a:r>
            <a:r>
              <a:rPr lang="uk-UA" sz="2000" dirty="0" smtClean="0"/>
              <a:t>  - </a:t>
            </a:r>
            <a:r>
              <a:rPr lang="uk-UA" sz="2000" dirty="0" err="1" smtClean="0"/>
              <a:t>Заікіна</a:t>
            </a:r>
            <a:r>
              <a:rPr lang="uk-UA" sz="2000" dirty="0" smtClean="0"/>
              <a:t> Софія</a:t>
            </a:r>
            <a:endParaRPr lang="ru-RU" sz="2000" dirty="0" smtClean="0"/>
          </a:p>
          <a:p>
            <a:r>
              <a:rPr lang="uk-UA" sz="2000" dirty="0" smtClean="0"/>
              <a:t>        Ковальчук Марія</a:t>
            </a:r>
            <a:endParaRPr lang="ru-RU" sz="2000" dirty="0" smtClean="0"/>
          </a:p>
          <a:p>
            <a:pPr>
              <a:buNone/>
            </a:pPr>
            <a:r>
              <a:rPr lang="uk-UA" sz="2000" b="1" u="sng" dirty="0" smtClean="0">
                <a:solidFill>
                  <a:srgbClr val="FF0000"/>
                </a:solidFill>
              </a:rPr>
              <a:t> 10-Б</a:t>
            </a:r>
            <a:r>
              <a:rPr lang="uk-UA" sz="2000" dirty="0" smtClean="0"/>
              <a:t>  - Мартиненко </a:t>
            </a:r>
            <a:r>
              <a:rPr lang="uk-UA" sz="2000" dirty="0" err="1" smtClean="0"/>
              <a:t>Аліка</a:t>
            </a:r>
            <a:endParaRPr lang="ru-RU" sz="2000" dirty="0" smtClean="0"/>
          </a:p>
          <a:p>
            <a:pPr>
              <a:buNone/>
            </a:pPr>
            <a:r>
              <a:rPr lang="uk-UA" sz="2000" b="1" u="sng" dirty="0" smtClean="0">
                <a:solidFill>
                  <a:srgbClr val="FF0000"/>
                </a:solidFill>
              </a:rPr>
              <a:t> 11  </a:t>
            </a:r>
            <a:r>
              <a:rPr lang="uk-UA" sz="2000" dirty="0" smtClean="0"/>
              <a:t>-   Рудик Олег,</a:t>
            </a:r>
            <a:endParaRPr lang="ru-RU" sz="2000" dirty="0" smtClean="0"/>
          </a:p>
          <a:p>
            <a:r>
              <a:rPr lang="uk-UA" sz="2000" dirty="0" smtClean="0"/>
              <a:t>       </a:t>
            </a:r>
            <a:r>
              <a:rPr lang="uk-UA" sz="2000" dirty="0" err="1" smtClean="0"/>
              <a:t>Свадеба</a:t>
            </a:r>
            <a:r>
              <a:rPr lang="uk-UA" sz="2000" dirty="0" smtClean="0"/>
              <a:t> </a:t>
            </a:r>
            <a:r>
              <a:rPr lang="uk-UA" sz="2000" dirty="0" smtClean="0"/>
              <a:t>Олександр</a:t>
            </a:r>
            <a:endParaRPr lang="ru-RU" sz="2000" dirty="0" smtClean="0"/>
          </a:p>
          <a:p>
            <a:pPr marL="0" lvl="0" indent="0" algn="just">
              <a:spcAft>
                <a:spcPts val="0"/>
              </a:spcAft>
              <a:buNone/>
            </a:pPr>
            <a:endParaRPr lang="uk-UA" sz="1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000" dirty="0">
                <a:latin typeface="Century Schoolbook" pitchFamily="18" charset="0"/>
              </a:rPr>
              <a:t>	</a:t>
            </a:r>
            <a:endParaRPr lang="ru-RU" sz="2400" dirty="0">
              <a:latin typeface="Century Schoolbook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endParaRPr lang="ru-RU" sz="8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endParaRPr lang="ru-RU" sz="8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800" dirty="0" smtClean="0"/>
              <a:t>-</a:t>
            </a: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0973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252520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9145016" cy="1143000"/>
          </a:xfrm>
        </p:spPr>
        <p:txBody>
          <a:bodyPr/>
          <a:lstStyle/>
          <a:p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тримали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свідоцтва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з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відзнакою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ru-RU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  <a:tabLst>
                <a:tab pos="3352800" algn="l"/>
              </a:tabLst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                 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9-А клас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uk-UA" sz="2000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</a:t>
            </a:r>
            <a:endParaRPr lang="ru-RU" sz="700" dirty="0"/>
          </a:p>
        </p:txBody>
      </p:sp>
      <p:pic>
        <p:nvPicPr>
          <p:cNvPr id="28679" name="Picture 7" descr="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0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412776"/>
            <a:ext cx="453548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65400"/>
            <a:ext cx="4387850" cy="19431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b="1" dirty="0"/>
          </a:p>
          <a:p>
            <a:pPr>
              <a:lnSpc>
                <a:spcPct val="80000"/>
              </a:lnSpc>
              <a:buFontTx/>
              <a:buNone/>
            </a:pPr>
            <a:endParaRPr lang="ru-RU" sz="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800" b="1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2348881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tabLst>
                <a:tab pos="3352800" algn="l"/>
              </a:tabLst>
            </a:pPr>
            <a:endParaRPr lang="ru-RU" sz="2000" kern="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base">
              <a:spcBef>
                <a:spcPct val="0"/>
              </a:spcBef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base">
              <a:spcBef>
                <a:spcPct val="0"/>
              </a:spcBef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base">
              <a:spcBef>
                <a:spcPct val="0"/>
              </a:spcBef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base">
              <a:spcBef>
                <a:spcPct val="0"/>
              </a:spcBef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base">
              <a:spcBef>
                <a:spcPct val="0"/>
              </a:spcBef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base">
              <a:spcBef>
                <a:spcPct val="0"/>
              </a:spcBef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base">
              <a:spcBef>
                <a:spcPct val="0"/>
              </a:spcBef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base">
              <a:spcBef>
                <a:spcPct val="0"/>
              </a:spcBef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 fontAlgn="base">
              <a:spcBef>
                <a:spcPct val="0"/>
              </a:spcBef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2132856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132856"/>
            <a:ext cx="374441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       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клас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Рудик </a:t>
            </a:r>
            <a:r>
              <a:rPr lang="uk-UA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Олег</a:t>
            </a: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Свадеба</a:t>
            </a:r>
            <a:r>
              <a:rPr lang="uk-UA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Олександр</a:t>
            </a:r>
            <a:endParaRPr lang="ru-RU" sz="3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924944"/>
            <a:ext cx="4104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Гузинець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Крістіна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Дуркота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Анастасія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Лопіт Іван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Трофимов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Михайло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38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5" y="0"/>
            <a:ext cx="878522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622" cy="791940"/>
          </a:xfrm>
        </p:spPr>
        <p:txBody>
          <a:bodyPr/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Низький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рівень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omic Sans MS" pitchFamily="66" charset="0"/>
              </a:rPr>
              <a:t>знань</a:t>
            </a:r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, пропуски занять: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6226200"/>
            <a:ext cx="2520279" cy="2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299048"/>
            <a:ext cx="792088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235" y="1412776"/>
            <a:ext cx="868624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uk-UA" sz="2000" dirty="0">
                <a:latin typeface="Times New Roman"/>
                <a:ea typeface="Calibri"/>
              </a:rPr>
              <a:t>Початковий рівень навчальних досягнень по закладу мають </a:t>
            </a:r>
            <a:r>
              <a:rPr lang="uk-UA" sz="2000" dirty="0" smtClean="0">
                <a:solidFill>
                  <a:srgbClr val="FF0000"/>
                </a:solidFill>
                <a:latin typeface="Times New Roman"/>
                <a:ea typeface="Calibri"/>
              </a:rPr>
              <a:t>33</a:t>
            </a:r>
            <a:r>
              <a:rPr lang="uk-UA" sz="2000" dirty="0" smtClean="0">
                <a:latin typeface="Times New Roman"/>
                <a:ea typeface="Calibri"/>
              </a:rPr>
              <a:t> учнів – </a:t>
            </a:r>
            <a:r>
              <a:rPr lang="uk-UA" sz="2000" dirty="0" smtClean="0">
                <a:solidFill>
                  <a:srgbClr val="FF0000"/>
                </a:solidFill>
                <a:latin typeface="Times New Roman"/>
                <a:ea typeface="Calibri"/>
              </a:rPr>
              <a:t>8,7</a:t>
            </a:r>
            <a:r>
              <a:rPr lang="uk-UA" sz="2000" dirty="0" smtClean="0">
                <a:latin typeface="Times New Roman"/>
                <a:ea typeface="Calibri"/>
              </a:rPr>
              <a:t> % </a:t>
            </a:r>
            <a:r>
              <a:rPr lang="uk-UA" sz="2000" dirty="0" smtClean="0">
                <a:latin typeface="Times New Roman"/>
                <a:ea typeface="Calibri"/>
              </a:rPr>
              <a:t> </a:t>
            </a:r>
            <a:r>
              <a:rPr lang="uk-UA" sz="2000" dirty="0" smtClean="0">
                <a:latin typeface="Times New Roman"/>
                <a:ea typeface="Calibri"/>
              </a:rPr>
              <a:t>( в минулому </a:t>
            </a:r>
            <a:r>
              <a:rPr lang="uk-UA" sz="2000" dirty="0" smtClean="0">
                <a:latin typeface="Times New Roman"/>
                <a:ea typeface="Calibri"/>
              </a:rPr>
              <a:t>навчальному році </a:t>
            </a:r>
            <a:r>
              <a:rPr lang="uk-UA" sz="2000" dirty="0" smtClean="0">
                <a:latin typeface="Times New Roman"/>
                <a:ea typeface="Calibri"/>
              </a:rPr>
              <a:t>35 </a:t>
            </a:r>
            <a:r>
              <a:rPr lang="uk-UA" sz="2000" b="1" dirty="0" smtClean="0">
                <a:latin typeface="Times New Roman"/>
                <a:ea typeface="Calibri"/>
              </a:rPr>
              <a:t>учнів </a:t>
            </a:r>
            <a:r>
              <a:rPr lang="uk-UA" sz="2000" b="1" dirty="0" smtClean="0">
                <a:latin typeface="Times New Roman"/>
                <a:ea typeface="Calibri"/>
              </a:rPr>
              <a:t>– 8,7 </a:t>
            </a: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%)</a:t>
            </a:r>
            <a:r>
              <a:rPr lang="uk-UA" sz="2000" b="1" dirty="0" smtClean="0">
                <a:latin typeface="Times New Roman"/>
                <a:ea typeface="Calibri"/>
              </a:rPr>
              <a:t>.</a:t>
            </a:r>
            <a:endParaRPr lang="uk-UA" sz="16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latin typeface="Times New Roman"/>
                <a:ea typeface="Calibri"/>
              </a:rPr>
              <a:t>Не </a:t>
            </a:r>
            <a:r>
              <a:rPr lang="uk-UA" sz="2000" dirty="0">
                <a:latin typeface="Times New Roman"/>
                <a:ea typeface="Calibri"/>
              </a:rPr>
              <a:t>атестовані з усіх предметів – </a:t>
            </a:r>
            <a:r>
              <a:rPr lang="uk-UA" sz="2000" b="1" dirty="0">
                <a:solidFill>
                  <a:srgbClr val="C00000"/>
                </a:solidFill>
                <a:latin typeface="Times New Roman"/>
                <a:ea typeface="Calibri"/>
              </a:rPr>
              <a:t>4</a:t>
            </a: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uk-UA" sz="2000" dirty="0" smtClean="0">
                <a:latin typeface="Times New Roman"/>
                <a:ea typeface="Calibri"/>
              </a:rPr>
              <a:t>учнів</a:t>
            </a:r>
            <a:r>
              <a:rPr lang="uk-UA" sz="2000" dirty="0">
                <a:latin typeface="Times New Roman"/>
                <a:ea typeface="Calibri"/>
              </a:rPr>
              <a:t>.</a:t>
            </a:r>
            <a:endParaRPr lang="uk-UA" sz="2000" dirty="0" smtClean="0">
              <a:latin typeface="Times New Roman"/>
              <a:ea typeface="Calibri"/>
            </a:endParaRPr>
          </a:p>
          <a:p>
            <a:endParaRPr lang="uk-UA" sz="20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uk-UA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Причини </a:t>
            </a:r>
            <a:r>
              <a:rPr lang="uk-UA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низького рівня знань з навчальних </a:t>
            </a:r>
            <a:r>
              <a:rPr lang="uk-UA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предметів: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пропуски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занять учнями  без поважних причин, </a:t>
            </a:r>
            <a:endParaRPr lang="uk-UA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втрата 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загальної мотивації щодо необхідності мати глибокі знання, володіти практичними навичками та вміннями</a:t>
            </a: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проблеми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з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самостійністю 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учнів у володінні  матеріалом, виконанням домашньої роботи,  </a:t>
            </a:r>
            <a:endParaRPr lang="uk-UA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відсутність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цілеспрямованої роботи вчителів над повторенням  та закріпленням пройденого матеріалу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важка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ситуація в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країні: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військовий стан,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повітряні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тривоги та </a:t>
            </a:r>
            <a:r>
              <a:rPr lang="uk-UA" dirty="0" smtClean="0">
                <a:solidFill>
                  <a:prstClr val="black"/>
                </a:solidFill>
                <a:latin typeface="Times New Roman"/>
                <a:ea typeface="Times New Roman"/>
              </a:rPr>
              <a:t>хронічний </a:t>
            </a:r>
            <a:r>
              <a:rPr lang="uk-UA" dirty="0">
                <a:solidFill>
                  <a:prstClr val="black"/>
                </a:solidFill>
                <a:latin typeface="Times New Roman"/>
                <a:ea typeface="Times New Roman"/>
              </a:rPr>
              <a:t>стрес.</a:t>
            </a:r>
            <a:endParaRPr lang="uk-UA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err="1" smtClean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489" y="1772816"/>
            <a:ext cx="15906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0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15616" y="1172985"/>
          <a:ext cx="7056783" cy="5357156"/>
        </p:xfrm>
        <a:graphic>
          <a:graphicData uri="http://schemas.openxmlformats.org/drawingml/2006/table">
            <a:tbl>
              <a:tblPr/>
              <a:tblGrid>
                <a:gridCol w="747024"/>
                <a:gridCol w="1988261"/>
                <a:gridCol w="746145"/>
                <a:gridCol w="870795"/>
                <a:gridCol w="1369396"/>
                <a:gridCol w="1335162"/>
              </a:tblGrid>
              <a:tr h="677802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Класний керівник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Кільк.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учнів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К-сть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пропущених уроків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хворобі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 fontAlgn="base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Петюшка К.І.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950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950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Биркович В.І.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1740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1715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Поляк Н.В.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3-А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1580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1446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5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Гойдаш В.І.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3-Б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887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711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Янчій О.С.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1312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1312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5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Томинець М.Ю.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5-А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2372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1761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5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Calibri"/>
                          <a:ea typeface="Times New Roman"/>
                          <a:cs typeface="Times New Roman"/>
                        </a:rPr>
                        <a:t>Глушко В.В.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5-Б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1846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1216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Calibri"/>
                          <a:ea typeface="Times New Roman"/>
                          <a:cs typeface="Times New Roman"/>
                        </a:rPr>
                        <a:t>Рурич  Р.Ф.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6-А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949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670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Calibri"/>
                          <a:ea typeface="Times New Roman"/>
                          <a:cs typeface="Times New Roman"/>
                        </a:rPr>
                        <a:t>Котьо  Ф.Ф.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6-Б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4177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3408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Calibri"/>
                          <a:ea typeface="Times New Roman"/>
                          <a:cs typeface="Times New Roman"/>
                        </a:rPr>
                        <a:t>Глеба  М. О.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6-В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3541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1425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9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Calibri"/>
                          <a:ea typeface="Times New Roman"/>
                          <a:cs typeface="Times New Roman"/>
                        </a:rPr>
                        <a:t>Криницька  Т.М.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7-А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3297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2464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Calibri"/>
                          <a:ea typeface="Times New Roman"/>
                          <a:cs typeface="Times New Roman"/>
                        </a:rPr>
                        <a:t>Шклярук  В.В.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7-Б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3744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3096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kern="1200">
                          <a:latin typeface="Calibri"/>
                          <a:ea typeface="Times New Roman"/>
                          <a:cs typeface="Times New Roman"/>
                        </a:rPr>
                        <a:t>Колбасовська  Т.І.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7-В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2128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1419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95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Calibri"/>
                          <a:ea typeface="Times New Roman"/>
                          <a:cs typeface="Times New Roman"/>
                        </a:rPr>
                        <a:t>Палагонич  М.І.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8-А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3335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1446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Calibri"/>
                          <a:ea typeface="Times New Roman"/>
                          <a:cs typeface="Times New Roman"/>
                        </a:rPr>
                        <a:t>Грабар А.І.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8-Б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3503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1856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Calibri"/>
                          <a:ea typeface="Times New Roman"/>
                          <a:cs typeface="Times New Roman"/>
                        </a:rPr>
                        <a:t>Книш  О.О.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9-А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2649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1344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5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Calibri"/>
                          <a:ea typeface="Times New Roman"/>
                          <a:cs typeface="Times New Roman"/>
                        </a:rPr>
                        <a:t>Цоцко М.І.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9-Б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2704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1724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Calibri"/>
                          <a:ea typeface="Times New Roman"/>
                          <a:cs typeface="Times New Roman"/>
                        </a:rPr>
                        <a:t>Лівак М.Л.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10-А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2780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1395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5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Calibri"/>
                          <a:ea typeface="Times New Roman"/>
                          <a:cs typeface="Times New Roman"/>
                        </a:rPr>
                        <a:t>Шапран  О.М.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10- Б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3734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2416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Calibri"/>
                          <a:ea typeface="Times New Roman"/>
                          <a:cs typeface="Times New Roman"/>
                        </a:rPr>
                        <a:t>Дідик  Т.Т.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000" kern="1200">
                          <a:latin typeface="Times New Roman"/>
                          <a:ea typeface="Calibri"/>
                          <a:cs typeface="Times New Roman"/>
                        </a:rPr>
                        <a:t>11 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2208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latin typeface="Times New Roman"/>
                          <a:ea typeface="Calibri"/>
                          <a:cs typeface="Times New Roman"/>
                        </a:rPr>
                        <a:t>1020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latin typeface="Times New Roman"/>
                          <a:ea typeface="Calibri"/>
                          <a:cs typeface="Times New Roman"/>
                        </a:rPr>
                        <a:t>Усього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latin typeface="Times New Roman"/>
                          <a:ea typeface="Calibri"/>
                          <a:cs typeface="Times New Roman"/>
                        </a:rPr>
                        <a:t>567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latin typeface="Times New Roman"/>
                          <a:ea typeface="Calibri"/>
                          <a:cs typeface="Times New Roman"/>
                        </a:rPr>
                        <a:t>49436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/>
                          <a:ea typeface="Calibri"/>
                          <a:cs typeface="Times New Roman"/>
                        </a:rPr>
                        <a:t>32794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62" marR="47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24544" y="0"/>
            <a:ext cx="9144000" cy="6858000"/>
          </a:xfrm>
          <a:prstGeom prst="rect">
            <a:avLst/>
          </a:prstGeom>
          <a:noFill/>
          <a:ln>
            <a:noFill/>
            <a:tailEnd type="arrow"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31619"/>
              </p:ext>
            </p:extLst>
          </p:nvPr>
        </p:nvGraphicFramePr>
        <p:xfrm>
          <a:off x="-252536" y="-387415"/>
          <a:ext cx="9396536" cy="7497564"/>
        </p:xfrm>
        <a:graphic>
          <a:graphicData uri="http://schemas.openxmlformats.org/drawingml/2006/table">
            <a:tbl>
              <a:tblPr/>
              <a:tblGrid>
                <a:gridCol w="144016"/>
                <a:gridCol w="2442188"/>
                <a:gridCol w="689654"/>
                <a:gridCol w="1120687"/>
                <a:gridCol w="2176392"/>
                <a:gridCol w="1533819"/>
                <a:gridCol w="1289780"/>
              </a:tblGrid>
              <a:tr h="33500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kern="1200" dirty="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kern="1200" dirty="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Класний керівник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err="1">
                          <a:latin typeface="Times New Roman"/>
                          <a:ea typeface="Calibri"/>
                          <a:cs typeface="Times New Roman"/>
                        </a:rPr>
                        <a:t>Кільк</a:t>
                      </a:r>
                      <a:r>
                        <a:rPr lang="uk-UA" sz="9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Calibri"/>
                          <a:cs typeface="Times New Roman"/>
                        </a:rPr>
                        <a:t>учнів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kern="120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kern="1200" dirty="0" err="1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К-сть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kern="1200" dirty="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пропущених уроків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kern="120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хворобі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kern="1200" dirty="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Відсоток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kern="1200" dirty="0">
                          <a:solidFill>
                            <a:srgbClr val="333F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ct val="115000"/>
                        </a:lnSpc>
                        <a:buFont typeface="+mj-lt"/>
                        <a:buNone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Петюшка</a:t>
                      </a:r>
                      <a:r>
                        <a:rPr lang="uk-UA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К.І.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950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Биркович</a:t>
                      </a:r>
                      <a:r>
                        <a:rPr lang="uk-UA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В.І.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1740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1715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98,5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Поляк Н.В.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3-А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1580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1446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91,5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Гойдаш</a:t>
                      </a:r>
                      <a:r>
                        <a:rPr lang="uk-UA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В.І.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3-Б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887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711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80,1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Янчій</a:t>
                      </a:r>
                      <a:r>
                        <a:rPr lang="uk-UA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О.С.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1312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1312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uk-UA" sz="1400" kern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r>
                        <a:rPr lang="uk-UA" sz="1400" kern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оминець</a:t>
                      </a:r>
                      <a:r>
                        <a:rPr lang="uk-UA" sz="1400" kern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1400" kern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М.Ю.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5-А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2372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1761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74,2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Глушко В.В.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5-Б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1846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1216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65,8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Рурич</a:t>
                      </a: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Р.Ф.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6-А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949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70,6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Котьо</a:t>
                      </a: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Ф.Ф.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6-Б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4177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3408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81,5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Глеба</a:t>
                      </a: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М. О.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6-В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3541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1425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40,2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Криницька</a:t>
                      </a: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Т.М.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7-А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3297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2464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74,7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Шклярук</a:t>
                      </a: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В.В.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7-Б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3744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3096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82,6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Колбасовська</a:t>
                      </a: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Т.І.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7-В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2128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1419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66,6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Палагонич</a:t>
                      </a: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М.І.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8-А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3335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1446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43,3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Грабар А.І.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8-Б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3503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1856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52,9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Книш  О.О.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9-А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2649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1344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50,7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Цоцко</a:t>
                      </a: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М.І.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9-Б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2704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1724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63,7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Лівак М.Л.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10-А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2780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1395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50,1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Шапран</a:t>
                      </a: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О.М.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10- Б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3734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2416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64,7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endParaRPr lang="uk-U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Дідик</a:t>
                      </a:r>
                      <a:r>
                        <a:rPr lang="uk-UA" sz="1400" kern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Т.Т.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latin typeface="Times New Roman"/>
                          <a:ea typeface="Calibri"/>
                          <a:cs typeface="Times New Roman"/>
                        </a:rPr>
                        <a:t>11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2208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1020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46,1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Усього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567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49436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32794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66,3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528" marR="42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3417</TotalTime>
  <Words>1422</Words>
  <Application>Microsoft Office PowerPoint</Application>
  <PresentationFormat>Экран (4:3)</PresentationFormat>
  <Paragraphs>760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Круги</vt:lpstr>
      <vt:lpstr>2_Оформление по умолчанию</vt:lpstr>
      <vt:lpstr>3_Оформление по умолчанию</vt:lpstr>
      <vt:lpstr>4_Оформление по умолчанию</vt:lpstr>
      <vt:lpstr>6_Оформление по умолчанию</vt:lpstr>
      <vt:lpstr>       Ужгородський  ліцей  № 9 Ужгородської міської ради  Закарпатської області     Про підсумки освітньої діяльності  закладу освіти у 2024-2025 навчальному році </vt:lpstr>
      <vt:lpstr>                  \</vt:lpstr>
      <vt:lpstr>Презентация PowerPoint</vt:lpstr>
      <vt:lpstr>       </vt:lpstr>
      <vt:lpstr>                  </vt:lpstr>
      <vt:lpstr>Високий рівень знань з усіх базових предметів  у 2024-2025 н.р. показали учні:</vt:lpstr>
      <vt:lpstr>Отримали свідоцтва з відзнакою:</vt:lpstr>
      <vt:lpstr>Низький рівень знань, пропуски занять:</vt:lpstr>
      <vt:lpstr>Презентация PowerPoint</vt:lpstr>
      <vt:lpstr>Індивідуальне навчання</vt:lpstr>
      <vt:lpstr>          </vt:lpstr>
      <vt:lpstr>            </vt:lpstr>
      <vt:lpstr>             </vt:lpstr>
      <vt:lpstr>             </vt:lpstr>
      <vt:lpstr>Висновки:</vt:lpstr>
      <vt:lpstr>Висновки: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 ДІЯЛЬНІСТЬ В СИСТЕМІ позашкільної освіти</dc:title>
  <dc:creator>Валентина Рогожина</dc:creator>
  <cp:lastModifiedBy>user</cp:lastModifiedBy>
  <cp:revision>366</cp:revision>
  <dcterms:created xsi:type="dcterms:W3CDTF">2012-11-26T10:52:17Z</dcterms:created>
  <dcterms:modified xsi:type="dcterms:W3CDTF">2025-09-15T07:45:19Z</dcterms:modified>
</cp:coreProperties>
</file>