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42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02456B-5458-0366-038C-B35149C1D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E9EC57E-4AA4-4735-6DCB-349035F67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FB6CD-19BA-4BF9-850A-C6B11D362A7C}" type="datetimeFigureOut">
              <a:rPr lang="uk-UA" smtClean="0"/>
              <a:t>15.09.2025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543A9B0-722B-1C62-55AD-95F492E2C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A886629-7E87-4202-FDDA-94C9EF6FA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9D5B8-04C1-439B-97DC-2D349372F4B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4668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5FB3CC-4109-C804-8D04-1BDEC0680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C58404F-AA34-1957-55BD-73C026CD6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43F1B89-7DBC-5BC5-9648-6D17A471A0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FB6CD-19BA-4BF9-850A-C6B11D362A7C}" type="datetimeFigureOut">
              <a:rPr lang="uk-UA" smtClean="0"/>
              <a:t>15.09.2025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5AA371C-12E4-8A1B-EC93-E436F9D2E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0DB6303-6AB8-A8B2-B9DA-14A912C6B5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9D5B8-04C1-439B-97DC-2D349372F4B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952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4CD2313D-6B1C-2BD1-FC6B-687B31D55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047192B-92C7-12A6-457E-F5DBCC1352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30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DD667F6C-7B46-03DC-740E-9A7940B07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9F79E79-578B-E469-D68A-CCC7CE5017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02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66D87516-2715-7EC0-2472-7EAFB920B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A6A4DC9-BFAF-BDF6-9DC7-07E385AD78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85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764329C6-EA96-C884-A100-83ADDA853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B23F23F-06CB-ED51-0A1A-631BF1F123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30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9E73024A-BA77-0DD8-2172-2EDBA784B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B6DC51D-E40C-B29F-40A6-927F98C594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360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CE419F43-DE15-AAFE-6EB4-2935C791C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7F15F33-4338-3295-C1B2-D2A5D5B515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9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659D3E34-4395-104B-D858-A74CA88BD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3343367-80F5-81E8-03F6-D75782CE47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30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B8052B8B-CF78-9F1F-CABF-2C7360C4F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D5F2209-9EFE-BB1C-D926-4A00273340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475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5426C803-A655-C241-6351-D591CD1EB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B87C63B-015E-2FB3-D1D6-089E9D58A1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67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7834783E-59F4-3461-9A1A-739BA0C23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5B515F1-FC7C-85A0-6A34-7A5921E452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954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15DDEC08-D439-B94C-BDD6-369FFCB82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729D779-9E32-AEB4-593D-5F2D388274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60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DE4AD9BD-B725-4DD9-0FDB-523C94E98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28070F1-66AE-893C-76CC-8104AA0705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13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82644A4E-B6F0-91B7-8121-C13395C05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BC0555A-5A10-CA02-08D2-7C45D58AB8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10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21AD0AB5-8B9C-BB40-9873-4254B011C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FD9E3A0-38CD-C3E7-26EF-54FF8E2143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136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D3294732-4EED-6332-D9E2-79913CC4C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5A92D2-E4B6-A55D-DE13-AC8AAA6E41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90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FC262868-E20E-C96E-8AB8-62A8BFDE9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B28CE9C-FE04-2DF1-248A-233721C394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327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601A44E5-8DA4-0CC8-400A-AF403E2DC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6F3F59E-40BF-8F4F-1BBD-66699CDECB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51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9EF4B748-BFB2-96F4-AF95-60A57EF28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4A30130-9E0C-7734-DE2B-810E7A3E07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69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BF31F0BA-5905-8875-9F97-5A78D5E3D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345B33F-3446-C81F-3331-38C6B2FBB0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97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7649A645-BA2C-FCB8-878A-17156D69B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92E2EF3-A6ED-BF3A-55EF-74F0F2494B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65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FC50F711-E0A0-B139-31ED-D63B9C968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DF76344-156E-9B59-D242-09B43690AB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93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585081D2-8E0B-C121-F1A9-010649791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9591643-EA03-8300-13DD-5B0D0DE90C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70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54780B88-53CA-0201-41B8-BF827F9C4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E51CDCC-F2C6-9FFC-A38C-1CF13D2F44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4484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Произвольный</PresentationFormat>
  <Paragraphs>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2023-06-22T13:31:44Z</dcterms:created>
  <dcterms:modified xsi:type="dcterms:W3CDTF">2025-09-15T07:20:48Z</dcterms:modified>
</cp:coreProperties>
</file>